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9"/>
  </p:notesMasterIdLst>
  <p:sldIdLst>
    <p:sldId id="536" r:id="rId2"/>
    <p:sldId id="310" r:id="rId3"/>
    <p:sldId id="311" r:id="rId4"/>
    <p:sldId id="480" r:id="rId5"/>
    <p:sldId id="566" r:id="rId6"/>
    <p:sldId id="537" r:id="rId7"/>
    <p:sldId id="567" r:id="rId8"/>
    <p:sldId id="538" r:id="rId9"/>
    <p:sldId id="568" r:id="rId10"/>
    <p:sldId id="539" r:id="rId11"/>
    <p:sldId id="489" r:id="rId12"/>
    <p:sldId id="541" r:id="rId13"/>
    <p:sldId id="559" r:id="rId14"/>
    <p:sldId id="476" r:id="rId15"/>
    <p:sldId id="544" r:id="rId16"/>
    <p:sldId id="533" r:id="rId17"/>
    <p:sldId id="569" r:id="rId18"/>
    <p:sldId id="542" r:id="rId19"/>
    <p:sldId id="543" r:id="rId20"/>
    <p:sldId id="545" r:id="rId21"/>
    <p:sldId id="548" r:id="rId22"/>
    <p:sldId id="528" r:id="rId23"/>
    <p:sldId id="529" r:id="rId24"/>
    <p:sldId id="550" r:id="rId25"/>
    <p:sldId id="553" r:id="rId26"/>
    <p:sldId id="551" r:id="rId27"/>
    <p:sldId id="525" r:id="rId28"/>
    <p:sldId id="524" r:id="rId29"/>
    <p:sldId id="526" r:id="rId30"/>
    <p:sldId id="547" r:id="rId31"/>
    <p:sldId id="549" r:id="rId32"/>
    <p:sldId id="495" r:id="rId33"/>
    <p:sldId id="491" r:id="rId34"/>
    <p:sldId id="532" r:id="rId35"/>
    <p:sldId id="552" r:id="rId36"/>
    <p:sldId id="554" r:id="rId37"/>
    <p:sldId id="540" r:id="rId38"/>
    <p:sldId id="494" r:id="rId39"/>
    <p:sldId id="560" r:id="rId40"/>
    <p:sldId id="561" r:id="rId41"/>
    <p:sldId id="563" r:id="rId42"/>
    <p:sldId id="564" r:id="rId43"/>
    <p:sldId id="565" r:id="rId44"/>
    <p:sldId id="504" r:id="rId45"/>
    <p:sldId id="556" r:id="rId46"/>
    <p:sldId id="557" r:id="rId47"/>
    <p:sldId id="505" r:id="rId4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6A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87" autoAdjust="0"/>
    <p:restoredTop sz="91274" autoAdjust="0"/>
  </p:normalViewPr>
  <p:slideViewPr>
    <p:cSldViewPr>
      <p:cViewPr varScale="1">
        <p:scale>
          <a:sx n="75" d="100"/>
          <a:sy n="75" d="100"/>
        </p:scale>
        <p:origin x="-318" y="-96"/>
      </p:cViewPr>
      <p:guideLst>
        <p:guide orient="horz" pos="2160"/>
        <p:guide pos="2880"/>
      </p:guideLst>
    </p:cSldViewPr>
  </p:slideViewPr>
  <p:notesTextViewPr>
    <p:cViewPr>
      <p:scale>
        <a:sx n="1" d="1"/>
        <a:sy n="1" d="1"/>
      </p:scale>
      <p:origin x="0" y="0"/>
    </p:cViewPr>
  </p:notesTextViewPr>
  <p:sorterViewPr>
    <p:cViewPr>
      <p:scale>
        <a:sx n="80" d="100"/>
        <a:sy n="80" d="100"/>
      </p:scale>
      <p:origin x="0" y="82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87AA07-8B9B-4FC6-846B-44B80C03984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D32B2CD1-7DE3-4B82-BF63-3F6E84C908E7}">
      <dgm:prSet phldrT="[Texte]" custT="1"/>
      <dgm:spPr>
        <a:solidFill>
          <a:srgbClr val="7030A0"/>
        </a:solidFill>
      </dgm:spPr>
      <dgm:t>
        <a:bodyPr/>
        <a:lstStyle/>
        <a:p>
          <a:r>
            <a:rPr lang="fr-FR" sz="2400" b="0" dirty="0" smtClean="0">
              <a:latin typeface="Arial Narrow" pitchFamily="34" charset="0"/>
            </a:rPr>
            <a:t>Définir l'E.S. et ses propriétés</a:t>
          </a:r>
          <a:endParaRPr lang="fr-FR" sz="2400" b="0" dirty="0">
            <a:latin typeface="Arial Narrow" pitchFamily="34" charset="0"/>
          </a:endParaRPr>
        </a:p>
      </dgm:t>
    </dgm:pt>
    <dgm:pt modelId="{FB6556B2-C36D-4F53-9F1F-3DB2C7B7B466}" type="parTrans" cxnId="{4DCBB8E2-2D0D-46DB-91D2-DCB91A530041}">
      <dgm:prSet/>
      <dgm:spPr/>
      <dgm:t>
        <a:bodyPr/>
        <a:lstStyle/>
        <a:p>
          <a:endParaRPr lang="fr-FR"/>
        </a:p>
      </dgm:t>
    </dgm:pt>
    <dgm:pt modelId="{6AF7CB31-E9E5-4233-9EB6-CA1FE3CD26FD}" type="sibTrans" cxnId="{4DCBB8E2-2D0D-46DB-91D2-DCB91A530041}">
      <dgm:prSet/>
      <dgm:spPr/>
      <dgm:t>
        <a:bodyPr/>
        <a:lstStyle/>
        <a:p>
          <a:endParaRPr lang="fr-FR"/>
        </a:p>
      </dgm:t>
    </dgm:pt>
    <dgm:pt modelId="{848B2D8F-8A7B-4CC5-BC2C-9BDF88D58F73}">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2400" dirty="0" smtClean="0">
              <a:latin typeface="Arial Black" pitchFamily="34" charset="0"/>
            </a:rPr>
            <a:t>Acteur de l'E.S.</a:t>
          </a:r>
          <a:endParaRPr lang="fr-FR" sz="2400" dirty="0">
            <a:latin typeface="Arial Black" pitchFamily="34" charset="0"/>
          </a:endParaRPr>
        </a:p>
      </dgm:t>
    </dgm:pt>
    <dgm:pt modelId="{33898D53-29ED-4B4F-8586-6D85F177C436}" type="parTrans" cxnId="{79303875-DECB-4F78-B39F-67AFB601C578}">
      <dgm:prSet/>
      <dgm:spPr/>
      <dgm:t>
        <a:bodyPr/>
        <a:lstStyle/>
        <a:p>
          <a:endParaRPr lang="fr-FR"/>
        </a:p>
      </dgm:t>
    </dgm:pt>
    <dgm:pt modelId="{DBB39516-A8E2-4004-8846-368BD9357912}" type="sibTrans" cxnId="{79303875-DECB-4F78-B39F-67AFB601C578}">
      <dgm:prSet/>
      <dgm:spPr/>
      <dgm:t>
        <a:bodyPr/>
        <a:lstStyle/>
        <a:p>
          <a:endParaRPr lang="fr-FR"/>
        </a:p>
      </dgm:t>
    </dgm:pt>
    <dgm:pt modelId="{3EEADE03-4DA9-4D29-8B03-33747B4AA560}">
      <dgm:prSet phldrT="[Texte]" custT="1"/>
      <dgm:spPr>
        <a:solidFill>
          <a:srgbClr val="00B0F0"/>
        </a:solidFill>
      </dgm:spPr>
      <dgm:t>
        <a:bodyPr/>
        <a:lstStyle/>
        <a:p>
          <a:r>
            <a:rPr lang="fr-FR" sz="2400" dirty="0" smtClean="0">
              <a:latin typeface="Arial Black" pitchFamily="34" charset="0"/>
            </a:rPr>
            <a:t>Cultiver l'E.S.</a:t>
          </a:r>
          <a:endParaRPr lang="fr-FR" sz="2400" dirty="0">
            <a:latin typeface="Arial Black" pitchFamily="34" charset="0"/>
          </a:endParaRPr>
        </a:p>
      </dgm:t>
    </dgm:pt>
    <dgm:pt modelId="{396E3569-B0E9-41DA-BF51-B7790CF0F57D}" type="parTrans" cxnId="{333C7519-08D1-4C9A-A1AB-80895B07E4D7}">
      <dgm:prSet/>
      <dgm:spPr/>
      <dgm:t>
        <a:bodyPr/>
        <a:lstStyle/>
        <a:p>
          <a:endParaRPr lang="fr-FR"/>
        </a:p>
      </dgm:t>
    </dgm:pt>
    <dgm:pt modelId="{6971CF21-FCB6-468A-B4C1-102E70E31AEE}" type="sibTrans" cxnId="{333C7519-08D1-4C9A-A1AB-80895B07E4D7}">
      <dgm:prSet/>
      <dgm:spPr/>
      <dgm:t>
        <a:bodyPr/>
        <a:lstStyle/>
        <a:p>
          <a:endParaRPr lang="fr-FR"/>
        </a:p>
      </dgm:t>
    </dgm:pt>
    <dgm:pt modelId="{57F5B9BC-E94F-43E6-94F9-3A6388FC0530}">
      <dgm:prSet custT="1">
        <dgm:style>
          <a:lnRef idx="0">
            <a:schemeClr val="accent4"/>
          </a:lnRef>
          <a:fillRef idx="3">
            <a:schemeClr val="accent4"/>
          </a:fillRef>
          <a:effectRef idx="3">
            <a:schemeClr val="accent4"/>
          </a:effectRef>
          <a:fontRef idx="minor">
            <a:schemeClr val="lt1"/>
          </a:fontRef>
        </dgm:style>
      </dgm:prSet>
      <dgm:spPr>
        <a:solidFill>
          <a:srgbClr val="00B050"/>
        </a:solidFill>
      </dgm:spPr>
      <dgm:t>
        <a:bodyPr/>
        <a:lstStyle/>
        <a:p>
          <a:r>
            <a:rPr lang="fr-FR" sz="2400" dirty="0" smtClean="0">
              <a:latin typeface="Arial Narrow" pitchFamily="34" charset="0"/>
            </a:rPr>
            <a:t>Finalité de l'E.S.</a:t>
          </a:r>
          <a:endParaRPr lang="fr-FR" sz="2400" dirty="0">
            <a:latin typeface="Arial Narrow" pitchFamily="34" charset="0"/>
          </a:endParaRPr>
        </a:p>
      </dgm:t>
    </dgm:pt>
    <dgm:pt modelId="{F983F9D7-2277-466E-A1D6-81BADB610AAB}" type="parTrans" cxnId="{0EE24844-C14F-4C28-BFBB-0EB742593924}">
      <dgm:prSet/>
      <dgm:spPr/>
      <dgm:t>
        <a:bodyPr/>
        <a:lstStyle/>
        <a:p>
          <a:endParaRPr lang="fr-FR"/>
        </a:p>
      </dgm:t>
    </dgm:pt>
    <dgm:pt modelId="{F16BF58E-336D-4B50-9E20-33A7E02B2448}" type="sibTrans" cxnId="{0EE24844-C14F-4C28-BFBB-0EB742593924}">
      <dgm:prSet/>
      <dgm:spPr/>
      <dgm:t>
        <a:bodyPr/>
        <a:lstStyle/>
        <a:p>
          <a:endParaRPr lang="fr-FR"/>
        </a:p>
      </dgm:t>
    </dgm:pt>
    <dgm:pt modelId="{E28EA737-8756-4A66-A000-99D7C392C106}">
      <dgm:prSet custT="1"/>
      <dgm:spPr>
        <a:solidFill>
          <a:srgbClr val="003192"/>
        </a:solidFill>
      </dgm:spPr>
      <dgm:t>
        <a:bodyPr/>
        <a:lstStyle/>
        <a:p>
          <a:r>
            <a:rPr lang="fr-FR" sz="2400" dirty="0" smtClean="0">
              <a:latin typeface="Arial Narrow" pitchFamily="34" charset="0"/>
            </a:rPr>
            <a:t>Source de l'E.S.</a:t>
          </a:r>
          <a:endParaRPr lang="fr-FR" sz="2400" dirty="0">
            <a:latin typeface="Arial Narrow" pitchFamily="34" charset="0"/>
          </a:endParaRPr>
        </a:p>
      </dgm:t>
    </dgm:pt>
    <dgm:pt modelId="{B4FA0FBC-9CF5-442F-BF55-A75B2E124052}" type="parTrans" cxnId="{53794E05-47DC-475D-B46A-CB204F2D4084}">
      <dgm:prSet/>
      <dgm:spPr/>
      <dgm:t>
        <a:bodyPr/>
        <a:lstStyle/>
        <a:p>
          <a:endParaRPr lang="fr-FR"/>
        </a:p>
      </dgm:t>
    </dgm:pt>
    <dgm:pt modelId="{203D3C29-EF16-40BD-A4C4-90F7C4DAB358}" type="sibTrans" cxnId="{53794E05-47DC-475D-B46A-CB204F2D4084}">
      <dgm:prSet/>
      <dgm:spPr/>
      <dgm:t>
        <a:bodyPr/>
        <a:lstStyle/>
        <a:p>
          <a:endParaRPr lang="fr-FR"/>
        </a:p>
      </dgm:t>
    </dgm:pt>
    <dgm:pt modelId="{0160D37F-A45C-4F16-A383-9573E3946AE5}">
      <dgm:prSet custT="1">
        <dgm:style>
          <a:lnRef idx="0">
            <a:schemeClr val="accent5"/>
          </a:lnRef>
          <a:fillRef idx="3">
            <a:schemeClr val="accent5"/>
          </a:fillRef>
          <a:effectRef idx="3">
            <a:schemeClr val="accent5"/>
          </a:effectRef>
          <a:fontRef idx="minor">
            <a:schemeClr val="lt1"/>
          </a:fontRef>
        </dgm:style>
      </dgm:prSet>
      <dgm:spPr>
        <a:solidFill>
          <a:srgbClr val="FF6600"/>
        </a:solidFill>
      </dgm:spPr>
      <dgm:t>
        <a:bodyPr/>
        <a:lstStyle/>
        <a:p>
          <a:r>
            <a:rPr lang="fr-FR" sz="2400" dirty="0" smtClean="0">
              <a:latin typeface="Arial Narrow" pitchFamily="34" charset="0"/>
            </a:rPr>
            <a:t>champs d’application</a:t>
          </a:r>
          <a:endParaRPr lang="fr-FR" sz="2300" dirty="0">
            <a:latin typeface="Arial Narrow" pitchFamily="34" charset="0"/>
          </a:endParaRPr>
        </a:p>
      </dgm:t>
    </dgm:pt>
    <dgm:pt modelId="{523FE05F-C536-4ECB-ACB2-18FFF5A08E5B}" type="parTrans" cxnId="{DE8CA991-0FC0-49C2-B57C-289B43809DD9}">
      <dgm:prSet/>
      <dgm:spPr/>
      <dgm:t>
        <a:bodyPr/>
        <a:lstStyle/>
        <a:p>
          <a:endParaRPr lang="fr-FR"/>
        </a:p>
      </dgm:t>
    </dgm:pt>
    <dgm:pt modelId="{E7C8986A-ED83-4FF4-AE9A-56E129EE2956}" type="sibTrans" cxnId="{DE8CA991-0FC0-49C2-B57C-289B43809DD9}">
      <dgm:prSet/>
      <dgm:spPr/>
      <dgm:t>
        <a:bodyPr/>
        <a:lstStyle/>
        <a:p>
          <a:endParaRPr lang="fr-FR"/>
        </a:p>
      </dgm:t>
    </dgm:pt>
    <dgm:pt modelId="{CDC63F9F-45F9-4084-92EA-135A2961C7DE}">
      <dgm:prSet custT="1">
        <dgm:style>
          <a:lnRef idx="0">
            <a:schemeClr val="accent1"/>
          </a:lnRef>
          <a:fillRef idx="3">
            <a:schemeClr val="accent1"/>
          </a:fillRef>
          <a:effectRef idx="3">
            <a:schemeClr val="accent1"/>
          </a:effectRef>
          <a:fontRef idx="minor">
            <a:schemeClr val="lt1"/>
          </a:fontRef>
        </dgm:style>
      </dgm:prSet>
      <dgm:spPr>
        <a:solidFill>
          <a:srgbClr val="FFC000"/>
        </a:solidFill>
      </dgm:spPr>
      <dgm:t>
        <a:bodyPr/>
        <a:lstStyle/>
        <a:p>
          <a:r>
            <a:rPr lang="fr-FR" sz="2400" dirty="0" smtClean="0">
              <a:latin typeface="Arial Black" pitchFamily="34" charset="0"/>
            </a:rPr>
            <a:t>l'E.S. et le temps</a:t>
          </a:r>
          <a:endParaRPr lang="fr-FR" sz="2400" dirty="0">
            <a:latin typeface="Arial Black" pitchFamily="34" charset="0"/>
          </a:endParaRPr>
        </a:p>
      </dgm:t>
    </dgm:pt>
    <dgm:pt modelId="{E35BDB46-06DE-4A64-BBA4-2F9CFB0599C2}" type="parTrans" cxnId="{192DE176-080D-476D-86BF-6322FFA8D3BC}">
      <dgm:prSet/>
      <dgm:spPr/>
      <dgm:t>
        <a:bodyPr/>
        <a:lstStyle/>
        <a:p>
          <a:endParaRPr lang="fr-FR"/>
        </a:p>
      </dgm:t>
    </dgm:pt>
    <dgm:pt modelId="{6D195B59-8E51-4531-9A55-80CFB743CE92}" type="sibTrans" cxnId="{192DE176-080D-476D-86BF-6322FFA8D3BC}">
      <dgm:prSet/>
      <dgm:spPr/>
      <dgm:t>
        <a:bodyPr/>
        <a:lstStyle/>
        <a:p>
          <a:endParaRPr lang="fr-FR"/>
        </a:p>
      </dgm:t>
    </dgm:pt>
    <dgm:pt modelId="{FE098F6E-C422-4249-9813-9F31EAE0000D}" type="pres">
      <dgm:prSet presAssocID="{3C87AA07-8B9B-4FC6-846B-44B80C03984C}" presName="Name0" presStyleCnt="0">
        <dgm:presLayoutVars>
          <dgm:chMax val="7"/>
          <dgm:chPref val="7"/>
          <dgm:dir/>
        </dgm:presLayoutVars>
      </dgm:prSet>
      <dgm:spPr/>
      <dgm:t>
        <a:bodyPr/>
        <a:lstStyle/>
        <a:p>
          <a:endParaRPr lang="fr-FR"/>
        </a:p>
      </dgm:t>
    </dgm:pt>
    <dgm:pt modelId="{4258646D-CF5C-460F-8C79-BB7E37F7BF22}" type="pres">
      <dgm:prSet presAssocID="{3C87AA07-8B9B-4FC6-846B-44B80C03984C}" presName="Name1" presStyleCnt="0"/>
      <dgm:spPr/>
    </dgm:pt>
    <dgm:pt modelId="{6CFC64F1-3D07-43C3-AA4E-28685D60D858}" type="pres">
      <dgm:prSet presAssocID="{3C87AA07-8B9B-4FC6-846B-44B80C03984C}" presName="cycle" presStyleCnt="0"/>
      <dgm:spPr/>
    </dgm:pt>
    <dgm:pt modelId="{DFB8E750-F2C0-433D-AD83-69535612D046}" type="pres">
      <dgm:prSet presAssocID="{3C87AA07-8B9B-4FC6-846B-44B80C03984C}" presName="srcNode" presStyleLbl="node1" presStyleIdx="0" presStyleCnt="7"/>
      <dgm:spPr/>
    </dgm:pt>
    <dgm:pt modelId="{4E4A11F4-B098-4C24-893D-773FE73B9F06}" type="pres">
      <dgm:prSet presAssocID="{3C87AA07-8B9B-4FC6-846B-44B80C03984C}" presName="conn" presStyleLbl="parChTrans1D2" presStyleIdx="0" presStyleCnt="1"/>
      <dgm:spPr/>
      <dgm:t>
        <a:bodyPr/>
        <a:lstStyle/>
        <a:p>
          <a:endParaRPr lang="fr-FR"/>
        </a:p>
      </dgm:t>
    </dgm:pt>
    <dgm:pt modelId="{99F6DA9B-A5BA-4A62-8E7B-04BD45E822BF}" type="pres">
      <dgm:prSet presAssocID="{3C87AA07-8B9B-4FC6-846B-44B80C03984C}" presName="extraNode" presStyleLbl="node1" presStyleIdx="0" presStyleCnt="7"/>
      <dgm:spPr/>
    </dgm:pt>
    <dgm:pt modelId="{C1004507-2BF0-4252-BE22-F74F2A200886}" type="pres">
      <dgm:prSet presAssocID="{3C87AA07-8B9B-4FC6-846B-44B80C03984C}" presName="dstNode" presStyleLbl="node1" presStyleIdx="0" presStyleCnt="7"/>
      <dgm:spPr/>
    </dgm:pt>
    <dgm:pt modelId="{DBC5D8D3-A117-4C15-97B6-B88C53A26336}" type="pres">
      <dgm:prSet presAssocID="{E28EA737-8756-4A66-A000-99D7C392C106}" presName="text_1" presStyleLbl="node1" presStyleIdx="0" presStyleCnt="7">
        <dgm:presLayoutVars>
          <dgm:bulletEnabled val="1"/>
        </dgm:presLayoutVars>
      </dgm:prSet>
      <dgm:spPr/>
      <dgm:t>
        <a:bodyPr/>
        <a:lstStyle/>
        <a:p>
          <a:endParaRPr lang="fr-FR"/>
        </a:p>
      </dgm:t>
    </dgm:pt>
    <dgm:pt modelId="{74242BD9-E8D1-4104-B5ED-B801477D70D2}" type="pres">
      <dgm:prSet presAssocID="{E28EA737-8756-4A66-A000-99D7C392C106}" presName="accent_1" presStyleCnt="0"/>
      <dgm:spPr/>
    </dgm:pt>
    <dgm:pt modelId="{43101EA9-3A5C-4104-A2DB-78397E2CF7C6}" type="pres">
      <dgm:prSet presAssocID="{E28EA737-8756-4A66-A000-99D7C392C106}" presName="accentRepeatNode" presStyleLbl="solidFgAcc1" presStyleIdx="0" presStyleCnt="7"/>
      <dgm:spPr>
        <a:ln>
          <a:solidFill>
            <a:srgbClr val="002060"/>
          </a:solidFill>
        </a:ln>
      </dgm:spPr>
    </dgm:pt>
    <dgm:pt modelId="{728A146C-FF0A-4EDE-B20C-7597781D015C}" type="pres">
      <dgm:prSet presAssocID="{57F5B9BC-E94F-43E6-94F9-3A6388FC0530}" presName="text_2" presStyleLbl="node1" presStyleIdx="1" presStyleCnt="7">
        <dgm:presLayoutVars>
          <dgm:bulletEnabled val="1"/>
        </dgm:presLayoutVars>
      </dgm:prSet>
      <dgm:spPr/>
      <dgm:t>
        <a:bodyPr/>
        <a:lstStyle/>
        <a:p>
          <a:endParaRPr lang="fr-FR"/>
        </a:p>
      </dgm:t>
    </dgm:pt>
    <dgm:pt modelId="{DA9A4169-59B1-48EC-B357-527122962CA1}" type="pres">
      <dgm:prSet presAssocID="{57F5B9BC-E94F-43E6-94F9-3A6388FC0530}" presName="accent_2" presStyleCnt="0"/>
      <dgm:spPr/>
    </dgm:pt>
    <dgm:pt modelId="{CE2CABEF-CC2D-4E44-B8E4-011B6DAA75E8}" type="pres">
      <dgm:prSet presAssocID="{57F5B9BC-E94F-43E6-94F9-3A6388FC0530}" presName="accentRepeatNode" presStyleLbl="solidFgAcc1" presStyleIdx="1" presStyleCnt="7">
        <dgm:style>
          <a:lnRef idx="2">
            <a:schemeClr val="accent4"/>
          </a:lnRef>
          <a:fillRef idx="1">
            <a:schemeClr val="lt1"/>
          </a:fillRef>
          <a:effectRef idx="0">
            <a:schemeClr val="accent4"/>
          </a:effectRef>
          <a:fontRef idx="minor">
            <a:schemeClr val="dk1"/>
          </a:fontRef>
        </dgm:style>
      </dgm:prSet>
      <dgm:spPr/>
    </dgm:pt>
    <dgm:pt modelId="{DE07775E-3FE3-4175-800E-256781BAF362}" type="pres">
      <dgm:prSet presAssocID="{D32B2CD1-7DE3-4B82-BF63-3F6E84C908E7}" presName="text_3" presStyleLbl="node1" presStyleIdx="2" presStyleCnt="7">
        <dgm:presLayoutVars>
          <dgm:bulletEnabled val="1"/>
        </dgm:presLayoutVars>
      </dgm:prSet>
      <dgm:spPr/>
      <dgm:t>
        <a:bodyPr/>
        <a:lstStyle/>
        <a:p>
          <a:endParaRPr lang="fr-FR"/>
        </a:p>
      </dgm:t>
    </dgm:pt>
    <dgm:pt modelId="{ADAF0D3D-2DF9-497C-ADF5-8C47F484ECD8}" type="pres">
      <dgm:prSet presAssocID="{D32B2CD1-7DE3-4B82-BF63-3F6E84C908E7}" presName="accent_3" presStyleCnt="0"/>
      <dgm:spPr/>
    </dgm:pt>
    <dgm:pt modelId="{B7026EA8-AFFC-451C-84B7-AA7BF6AF4FC6}" type="pres">
      <dgm:prSet presAssocID="{D32B2CD1-7DE3-4B82-BF63-3F6E84C908E7}" presName="accentRepeatNode" presStyleLbl="solidFgAcc1" presStyleIdx="2" presStyleCnt="7">
        <dgm:style>
          <a:lnRef idx="2">
            <a:schemeClr val="accent2"/>
          </a:lnRef>
          <a:fillRef idx="1">
            <a:schemeClr val="lt1"/>
          </a:fillRef>
          <a:effectRef idx="0">
            <a:schemeClr val="accent2"/>
          </a:effectRef>
          <a:fontRef idx="minor">
            <a:schemeClr val="dk1"/>
          </a:fontRef>
        </dgm:style>
      </dgm:prSet>
      <dgm:spPr>
        <a:ln>
          <a:solidFill>
            <a:srgbClr val="7030A0"/>
          </a:solidFill>
        </a:ln>
      </dgm:spPr>
    </dgm:pt>
    <dgm:pt modelId="{B2817445-2B9E-4084-A474-74CE8CA57418}" type="pres">
      <dgm:prSet presAssocID="{848B2D8F-8A7B-4CC5-BC2C-9BDF88D58F73}" presName="text_4" presStyleLbl="node1" presStyleIdx="3" presStyleCnt="7">
        <dgm:presLayoutVars>
          <dgm:bulletEnabled val="1"/>
        </dgm:presLayoutVars>
      </dgm:prSet>
      <dgm:spPr/>
      <dgm:t>
        <a:bodyPr/>
        <a:lstStyle/>
        <a:p>
          <a:endParaRPr lang="fr-FR"/>
        </a:p>
      </dgm:t>
    </dgm:pt>
    <dgm:pt modelId="{9826C1EF-66A1-4D30-95CF-85CD409B2FAB}" type="pres">
      <dgm:prSet presAssocID="{848B2D8F-8A7B-4CC5-BC2C-9BDF88D58F73}" presName="accent_4" presStyleCnt="0"/>
      <dgm:spPr/>
    </dgm:pt>
    <dgm:pt modelId="{1B794AD9-80E6-4CD2-88F4-1BD153463B8F}" type="pres">
      <dgm:prSet presAssocID="{848B2D8F-8A7B-4CC5-BC2C-9BDF88D58F73}" presName="accentRepeatNode" presStyleLbl="solidFgAcc1" presStyleIdx="3" presStyleCnt="7">
        <dgm:style>
          <a:lnRef idx="2">
            <a:schemeClr val="accent6"/>
          </a:lnRef>
          <a:fillRef idx="1">
            <a:schemeClr val="lt1"/>
          </a:fillRef>
          <a:effectRef idx="0">
            <a:schemeClr val="accent6"/>
          </a:effectRef>
          <a:fontRef idx="minor">
            <a:schemeClr val="dk1"/>
          </a:fontRef>
        </dgm:style>
      </dgm:prSet>
      <dgm:spPr/>
    </dgm:pt>
    <dgm:pt modelId="{D07C623F-C03C-4F04-9A1A-C06B058A562E}" type="pres">
      <dgm:prSet presAssocID="{3EEADE03-4DA9-4D29-8B03-33747B4AA560}" presName="text_5" presStyleLbl="node1" presStyleIdx="4" presStyleCnt="7">
        <dgm:presLayoutVars>
          <dgm:bulletEnabled val="1"/>
        </dgm:presLayoutVars>
      </dgm:prSet>
      <dgm:spPr/>
      <dgm:t>
        <a:bodyPr/>
        <a:lstStyle/>
        <a:p>
          <a:endParaRPr lang="fr-FR"/>
        </a:p>
      </dgm:t>
    </dgm:pt>
    <dgm:pt modelId="{6BAE7050-0933-4225-A7F2-343DF4C70A59}" type="pres">
      <dgm:prSet presAssocID="{3EEADE03-4DA9-4D29-8B03-33747B4AA560}" presName="accent_5" presStyleCnt="0"/>
      <dgm:spPr/>
    </dgm:pt>
    <dgm:pt modelId="{E73DC798-FC96-4FBD-97CE-0EE343F3FD33}" type="pres">
      <dgm:prSet presAssocID="{3EEADE03-4DA9-4D29-8B03-33747B4AA560}" presName="accentRepeatNode" presStyleLbl="solidFgAcc1" presStyleIdx="4" presStyleCnt="7">
        <dgm:style>
          <a:lnRef idx="2">
            <a:schemeClr val="accent2"/>
          </a:lnRef>
          <a:fillRef idx="1">
            <a:schemeClr val="lt1"/>
          </a:fillRef>
          <a:effectRef idx="0">
            <a:schemeClr val="accent2"/>
          </a:effectRef>
          <a:fontRef idx="minor">
            <a:schemeClr val="dk1"/>
          </a:fontRef>
        </dgm:style>
      </dgm:prSet>
      <dgm:spPr/>
    </dgm:pt>
    <dgm:pt modelId="{23AC45F7-B425-4A78-B2E9-C95EE32CBC0E}" type="pres">
      <dgm:prSet presAssocID="{0160D37F-A45C-4F16-A383-9573E3946AE5}" presName="text_6" presStyleLbl="node1" presStyleIdx="5" presStyleCnt="7">
        <dgm:presLayoutVars>
          <dgm:bulletEnabled val="1"/>
        </dgm:presLayoutVars>
      </dgm:prSet>
      <dgm:spPr/>
      <dgm:t>
        <a:bodyPr/>
        <a:lstStyle/>
        <a:p>
          <a:endParaRPr lang="fr-FR"/>
        </a:p>
      </dgm:t>
    </dgm:pt>
    <dgm:pt modelId="{745888FE-436B-4715-BA68-6CCECFB311E9}" type="pres">
      <dgm:prSet presAssocID="{0160D37F-A45C-4F16-A383-9573E3946AE5}" presName="accent_6" presStyleCnt="0"/>
      <dgm:spPr/>
    </dgm:pt>
    <dgm:pt modelId="{71CA5D2E-CBFF-4CAA-9861-AF76C993981B}" type="pres">
      <dgm:prSet presAssocID="{0160D37F-A45C-4F16-A383-9573E3946AE5}" presName="accentRepeatNode" presStyleLbl="solidFgAcc1" presStyleIdx="5" presStyleCnt="7">
        <dgm:style>
          <a:lnRef idx="2">
            <a:schemeClr val="accent5"/>
          </a:lnRef>
          <a:fillRef idx="1">
            <a:schemeClr val="lt1"/>
          </a:fillRef>
          <a:effectRef idx="0">
            <a:schemeClr val="accent5"/>
          </a:effectRef>
          <a:fontRef idx="minor">
            <a:schemeClr val="dk1"/>
          </a:fontRef>
        </dgm:style>
      </dgm:prSet>
      <dgm:spPr/>
    </dgm:pt>
    <dgm:pt modelId="{0F487578-7DBA-4F8A-8943-9A38B15623E2}" type="pres">
      <dgm:prSet presAssocID="{CDC63F9F-45F9-4084-92EA-135A2961C7DE}" presName="text_7" presStyleLbl="node1" presStyleIdx="6" presStyleCnt="7">
        <dgm:presLayoutVars>
          <dgm:bulletEnabled val="1"/>
        </dgm:presLayoutVars>
      </dgm:prSet>
      <dgm:spPr/>
      <dgm:t>
        <a:bodyPr/>
        <a:lstStyle/>
        <a:p>
          <a:endParaRPr lang="fr-FR"/>
        </a:p>
      </dgm:t>
    </dgm:pt>
    <dgm:pt modelId="{A3A9E4E5-CE2D-4CC9-B8EA-371EC70F0564}" type="pres">
      <dgm:prSet presAssocID="{CDC63F9F-45F9-4084-92EA-135A2961C7DE}" presName="accent_7" presStyleCnt="0"/>
      <dgm:spPr/>
    </dgm:pt>
    <dgm:pt modelId="{0EFA8532-49F1-414C-AF2A-DD08F583440F}" type="pres">
      <dgm:prSet presAssocID="{CDC63F9F-45F9-4084-92EA-135A2961C7DE}" presName="accentRepeatNode" presStyleLbl="solidFgAcc1" presStyleIdx="6" presStyleCnt="7"/>
      <dgm:spPr/>
    </dgm:pt>
  </dgm:ptLst>
  <dgm:cxnLst>
    <dgm:cxn modelId="{92FAD744-C61B-4235-AF3F-89697A4B6536}" type="presOf" srcId="{0160D37F-A45C-4F16-A383-9573E3946AE5}" destId="{23AC45F7-B425-4A78-B2E9-C95EE32CBC0E}" srcOrd="0" destOrd="0" presId="urn:microsoft.com/office/officeart/2008/layout/VerticalCurvedList"/>
    <dgm:cxn modelId="{4DCBB8E2-2D0D-46DB-91D2-DCB91A530041}" srcId="{3C87AA07-8B9B-4FC6-846B-44B80C03984C}" destId="{D32B2CD1-7DE3-4B82-BF63-3F6E84C908E7}" srcOrd="2" destOrd="0" parTransId="{FB6556B2-C36D-4F53-9F1F-3DB2C7B7B466}" sibTransId="{6AF7CB31-E9E5-4233-9EB6-CA1FE3CD26FD}"/>
    <dgm:cxn modelId="{56012757-745D-40D7-8FE4-1725AB92AB26}" type="presOf" srcId="{CDC63F9F-45F9-4084-92EA-135A2961C7DE}" destId="{0F487578-7DBA-4F8A-8943-9A38B15623E2}" srcOrd="0" destOrd="0" presId="urn:microsoft.com/office/officeart/2008/layout/VerticalCurvedList"/>
    <dgm:cxn modelId="{53794E05-47DC-475D-B46A-CB204F2D4084}" srcId="{3C87AA07-8B9B-4FC6-846B-44B80C03984C}" destId="{E28EA737-8756-4A66-A000-99D7C392C106}" srcOrd="0" destOrd="0" parTransId="{B4FA0FBC-9CF5-442F-BF55-A75B2E124052}" sibTransId="{203D3C29-EF16-40BD-A4C4-90F7C4DAB358}"/>
    <dgm:cxn modelId="{192DE176-080D-476D-86BF-6322FFA8D3BC}" srcId="{3C87AA07-8B9B-4FC6-846B-44B80C03984C}" destId="{CDC63F9F-45F9-4084-92EA-135A2961C7DE}" srcOrd="6" destOrd="0" parTransId="{E35BDB46-06DE-4A64-BBA4-2F9CFB0599C2}" sibTransId="{6D195B59-8E51-4531-9A55-80CFB743CE92}"/>
    <dgm:cxn modelId="{9EADCAB9-1D58-486B-883F-D7A9FDDFE5B7}" type="presOf" srcId="{D32B2CD1-7DE3-4B82-BF63-3F6E84C908E7}" destId="{DE07775E-3FE3-4175-800E-256781BAF362}" srcOrd="0" destOrd="0" presId="urn:microsoft.com/office/officeart/2008/layout/VerticalCurvedList"/>
    <dgm:cxn modelId="{0F08ED11-EFC2-4E5E-AAF3-5E20D0D92779}" type="presOf" srcId="{57F5B9BC-E94F-43E6-94F9-3A6388FC0530}" destId="{728A146C-FF0A-4EDE-B20C-7597781D015C}" srcOrd="0" destOrd="0" presId="urn:microsoft.com/office/officeart/2008/layout/VerticalCurvedList"/>
    <dgm:cxn modelId="{333C7519-08D1-4C9A-A1AB-80895B07E4D7}" srcId="{3C87AA07-8B9B-4FC6-846B-44B80C03984C}" destId="{3EEADE03-4DA9-4D29-8B03-33747B4AA560}" srcOrd="4" destOrd="0" parTransId="{396E3569-B0E9-41DA-BF51-B7790CF0F57D}" sibTransId="{6971CF21-FCB6-468A-B4C1-102E70E31AEE}"/>
    <dgm:cxn modelId="{AA8CAF2E-86A3-414A-A400-3F117E783B7B}" type="presOf" srcId="{E28EA737-8756-4A66-A000-99D7C392C106}" destId="{DBC5D8D3-A117-4C15-97B6-B88C53A26336}" srcOrd="0" destOrd="0" presId="urn:microsoft.com/office/officeart/2008/layout/VerticalCurvedList"/>
    <dgm:cxn modelId="{79303875-DECB-4F78-B39F-67AFB601C578}" srcId="{3C87AA07-8B9B-4FC6-846B-44B80C03984C}" destId="{848B2D8F-8A7B-4CC5-BC2C-9BDF88D58F73}" srcOrd="3" destOrd="0" parTransId="{33898D53-29ED-4B4F-8586-6D85F177C436}" sibTransId="{DBB39516-A8E2-4004-8846-368BD9357912}"/>
    <dgm:cxn modelId="{D6A28AA2-DDDB-4AF1-900A-48EAEFAF4720}" type="presOf" srcId="{848B2D8F-8A7B-4CC5-BC2C-9BDF88D58F73}" destId="{B2817445-2B9E-4084-A474-74CE8CA57418}" srcOrd="0" destOrd="0" presId="urn:microsoft.com/office/officeart/2008/layout/VerticalCurvedList"/>
    <dgm:cxn modelId="{0EE24844-C14F-4C28-BFBB-0EB742593924}" srcId="{3C87AA07-8B9B-4FC6-846B-44B80C03984C}" destId="{57F5B9BC-E94F-43E6-94F9-3A6388FC0530}" srcOrd="1" destOrd="0" parTransId="{F983F9D7-2277-466E-A1D6-81BADB610AAB}" sibTransId="{F16BF58E-336D-4B50-9E20-33A7E02B2448}"/>
    <dgm:cxn modelId="{DE8CA991-0FC0-49C2-B57C-289B43809DD9}" srcId="{3C87AA07-8B9B-4FC6-846B-44B80C03984C}" destId="{0160D37F-A45C-4F16-A383-9573E3946AE5}" srcOrd="5" destOrd="0" parTransId="{523FE05F-C536-4ECB-ACB2-18FFF5A08E5B}" sibTransId="{E7C8986A-ED83-4FF4-AE9A-56E129EE2956}"/>
    <dgm:cxn modelId="{4A5F8FC3-08E2-46A4-9107-317056752403}" type="presOf" srcId="{3C87AA07-8B9B-4FC6-846B-44B80C03984C}" destId="{FE098F6E-C422-4249-9813-9F31EAE0000D}" srcOrd="0" destOrd="0" presId="urn:microsoft.com/office/officeart/2008/layout/VerticalCurvedList"/>
    <dgm:cxn modelId="{6B1E798B-9FCA-4937-BBC3-3BE10A2B45BA}" type="presOf" srcId="{3EEADE03-4DA9-4D29-8B03-33747B4AA560}" destId="{D07C623F-C03C-4F04-9A1A-C06B058A562E}" srcOrd="0" destOrd="0" presId="urn:microsoft.com/office/officeart/2008/layout/VerticalCurvedList"/>
    <dgm:cxn modelId="{08EE1077-70F7-43D2-84B5-F18DCEB16133}" type="presOf" srcId="{203D3C29-EF16-40BD-A4C4-90F7C4DAB358}" destId="{4E4A11F4-B098-4C24-893D-773FE73B9F06}" srcOrd="0" destOrd="0" presId="urn:microsoft.com/office/officeart/2008/layout/VerticalCurvedList"/>
    <dgm:cxn modelId="{F239A49A-7AC1-4C2E-81FE-B6165CA3B460}" type="presParOf" srcId="{FE098F6E-C422-4249-9813-9F31EAE0000D}" destId="{4258646D-CF5C-460F-8C79-BB7E37F7BF22}" srcOrd="0" destOrd="0" presId="urn:microsoft.com/office/officeart/2008/layout/VerticalCurvedList"/>
    <dgm:cxn modelId="{C6FF2D58-B491-4FCB-9A69-99C1DBB8CD74}" type="presParOf" srcId="{4258646D-CF5C-460F-8C79-BB7E37F7BF22}" destId="{6CFC64F1-3D07-43C3-AA4E-28685D60D858}" srcOrd="0" destOrd="0" presId="urn:microsoft.com/office/officeart/2008/layout/VerticalCurvedList"/>
    <dgm:cxn modelId="{EA7FE3A2-FB3D-45C0-907A-23571C737293}" type="presParOf" srcId="{6CFC64F1-3D07-43C3-AA4E-28685D60D858}" destId="{DFB8E750-F2C0-433D-AD83-69535612D046}" srcOrd="0" destOrd="0" presId="urn:microsoft.com/office/officeart/2008/layout/VerticalCurvedList"/>
    <dgm:cxn modelId="{AF33675A-D431-44D9-AE9F-395415C5179C}" type="presParOf" srcId="{6CFC64F1-3D07-43C3-AA4E-28685D60D858}" destId="{4E4A11F4-B098-4C24-893D-773FE73B9F06}" srcOrd="1" destOrd="0" presId="urn:microsoft.com/office/officeart/2008/layout/VerticalCurvedList"/>
    <dgm:cxn modelId="{B3787DF4-D2DE-4C27-BC92-375BCB9793F8}" type="presParOf" srcId="{6CFC64F1-3D07-43C3-AA4E-28685D60D858}" destId="{99F6DA9B-A5BA-4A62-8E7B-04BD45E822BF}" srcOrd="2" destOrd="0" presId="urn:microsoft.com/office/officeart/2008/layout/VerticalCurvedList"/>
    <dgm:cxn modelId="{29652278-2CB0-4B7B-B09F-3DD617364985}" type="presParOf" srcId="{6CFC64F1-3D07-43C3-AA4E-28685D60D858}" destId="{C1004507-2BF0-4252-BE22-F74F2A200886}" srcOrd="3" destOrd="0" presId="urn:microsoft.com/office/officeart/2008/layout/VerticalCurvedList"/>
    <dgm:cxn modelId="{6B2C17D7-72AC-49DE-93C2-71AD25A14357}" type="presParOf" srcId="{4258646D-CF5C-460F-8C79-BB7E37F7BF22}" destId="{DBC5D8D3-A117-4C15-97B6-B88C53A26336}" srcOrd="1" destOrd="0" presId="urn:microsoft.com/office/officeart/2008/layout/VerticalCurvedList"/>
    <dgm:cxn modelId="{464D5532-098C-4482-9ED4-6CA16FE531AC}" type="presParOf" srcId="{4258646D-CF5C-460F-8C79-BB7E37F7BF22}" destId="{74242BD9-E8D1-4104-B5ED-B801477D70D2}" srcOrd="2" destOrd="0" presId="urn:microsoft.com/office/officeart/2008/layout/VerticalCurvedList"/>
    <dgm:cxn modelId="{6231A0E5-0AAA-4E67-9403-A535ADAA7B17}" type="presParOf" srcId="{74242BD9-E8D1-4104-B5ED-B801477D70D2}" destId="{43101EA9-3A5C-4104-A2DB-78397E2CF7C6}" srcOrd="0" destOrd="0" presId="urn:microsoft.com/office/officeart/2008/layout/VerticalCurvedList"/>
    <dgm:cxn modelId="{73E9236E-F02C-46EA-A9B5-F00006E5AC52}" type="presParOf" srcId="{4258646D-CF5C-460F-8C79-BB7E37F7BF22}" destId="{728A146C-FF0A-4EDE-B20C-7597781D015C}" srcOrd="3" destOrd="0" presId="urn:microsoft.com/office/officeart/2008/layout/VerticalCurvedList"/>
    <dgm:cxn modelId="{D8921D93-8BD8-439D-8B38-EF6360DF25A8}" type="presParOf" srcId="{4258646D-CF5C-460F-8C79-BB7E37F7BF22}" destId="{DA9A4169-59B1-48EC-B357-527122962CA1}" srcOrd="4" destOrd="0" presId="urn:microsoft.com/office/officeart/2008/layout/VerticalCurvedList"/>
    <dgm:cxn modelId="{7648BF23-0400-49D2-97A0-55A49B242B58}" type="presParOf" srcId="{DA9A4169-59B1-48EC-B357-527122962CA1}" destId="{CE2CABEF-CC2D-4E44-B8E4-011B6DAA75E8}" srcOrd="0" destOrd="0" presId="urn:microsoft.com/office/officeart/2008/layout/VerticalCurvedList"/>
    <dgm:cxn modelId="{9D0DB601-0710-41B1-A8A2-4BF3766BAB82}" type="presParOf" srcId="{4258646D-CF5C-460F-8C79-BB7E37F7BF22}" destId="{DE07775E-3FE3-4175-800E-256781BAF362}" srcOrd="5" destOrd="0" presId="urn:microsoft.com/office/officeart/2008/layout/VerticalCurvedList"/>
    <dgm:cxn modelId="{D3D6A1B6-8FD0-44BE-BD48-219CBD097398}" type="presParOf" srcId="{4258646D-CF5C-460F-8C79-BB7E37F7BF22}" destId="{ADAF0D3D-2DF9-497C-ADF5-8C47F484ECD8}" srcOrd="6" destOrd="0" presId="urn:microsoft.com/office/officeart/2008/layout/VerticalCurvedList"/>
    <dgm:cxn modelId="{090028D9-0A34-488A-9BD2-9226EE6A2B5C}" type="presParOf" srcId="{ADAF0D3D-2DF9-497C-ADF5-8C47F484ECD8}" destId="{B7026EA8-AFFC-451C-84B7-AA7BF6AF4FC6}" srcOrd="0" destOrd="0" presId="urn:microsoft.com/office/officeart/2008/layout/VerticalCurvedList"/>
    <dgm:cxn modelId="{975988E3-B14B-4671-B423-05E276A6163C}" type="presParOf" srcId="{4258646D-CF5C-460F-8C79-BB7E37F7BF22}" destId="{B2817445-2B9E-4084-A474-74CE8CA57418}" srcOrd="7" destOrd="0" presId="urn:microsoft.com/office/officeart/2008/layout/VerticalCurvedList"/>
    <dgm:cxn modelId="{39AC61DB-80E6-4034-8610-2B33DD798447}" type="presParOf" srcId="{4258646D-CF5C-460F-8C79-BB7E37F7BF22}" destId="{9826C1EF-66A1-4D30-95CF-85CD409B2FAB}" srcOrd="8" destOrd="0" presId="urn:microsoft.com/office/officeart/2008/layout/VerticalCurvedList"/>
    <dgm:cxn modelId="{79C17D54-039C-4ED1-B586-C360C556B2D6}" type="presParOf" srcId="{9826C1EF-66A1-4D30-95CF-85CD409B2FAB}" destId="{1B794AD9-80E6-4CD2-88F4-1BD153463B8F}" srcOrd="0" destOrd="0" presId="urn:microsoft.com/office/officeart/2008/layout/VerticalCurvedList"/>
    <dgm:cxn modelId="{4B97574D-C9F8-4D56-B64B-573E142CCDC2}" type="presParOf" srcId="{4258646D-CF5C-460F-8C79-BB7E37F7BF22}" destId="{D07C623F-C03C-4F04-9A1A-C06B058A562E}" srcOrd="9" destOrd="0" presId="urn:microsoft.com/office/officeart/2008/layout/VerticalCurvedList"/>
    <dgm:cxn modelId="{548562E0-1FC2-4742-97FA-04550F51D758}" type="presParOf" srcId="{4258646D-CF5C-460F-8C79-BB7E37F7BF22}" destId="{6BAE7050-0933-4225-A7F2-343DF4C70A59}" srcOrd="10" destOrd="0" presId="urn:microsoft.com/office/officeart/2008/layout/VerticalCurvedList"/>
    <dgm:cxn modelId="{8DFFFF86-02A4-4482-A82E-E594E16AE5B8}" type="presParOf" srcId="{6BAE7050-0933-4225-A7F2-343DF4C70A59}" destId="{E73DC798-FC96-4FBD-97CE-0EE343F3FD33}" srcOrd="0" destOrd="0" presId="urn:microsoft.com/office/officeart/2008/layout/VerticalCurvedList"/>
    <dgm:cxn modelId="{96D259A2-1980-40A4-810A-2CE9A041F8E3}" type="presParOf" srcId="{4258646D-CF5C-460F-8C79-BB7E37F7BF22}" destId="{23AC45F7-B425-4A78-B2E9-C95EE32CBC0E}" srcOrd="11" destOrd="0" presId="urn:microsoft.com/office/officeart/2008/layout/VerticalCurvedList"/>
    <dgm:cxn modelId="{EDED9FBE-4DDA-4DA3-A653-E4AF799AB7E1}" type="presParOf" srcId="{4258646D-CF5C-460F-8C79-BB7E37F7BF22}" destId="{745888FE-436B-4715-BA68-6CCECFB311E9}" srcOrd="12" destOrd="0" presId="urn:microsoft.com/office/officeart/2008/layout/VerticalCurvedList"/>
    <dgm:cxn modelId="{35DC90B3-50D5-49D8-A238-74BCCA1F85F2}" type="presParOf" srcId="{745888FE-436B-4715-BA68-6CCECFB311E9}" destId="{71CA5D2E-CBFF-4CAA-9861-AF76C993981B}" srcOrd="0" destOrd="0" presId="urn:microsoft.com/office/officeart/2008/layout/VerticalCurvedList"/>
    <dgm:cxn modelId="{8C04D390-6268-49D0-AD44-3FE3912D962C}" type="presParOf" srcId="{4258646D-CF5C-460F-8C79-BB7E37F7BF22}" destId="{0F487578-7DBA-4F8A-8943-9A38B15623E2}" srcOrd="13" destOrd="0" presId="urn:microsoft.com/office/officeart/2008/layout/VerticalCurvedList"/>
    <dgm:cxn modelId="{67DC3FCB-5331-488C-AF42-CC8C1249FC04}" type="presParOf" srcId="{4258646D-CF5C-460F-8C79-BB7E37F7BF22}" destId="{A3A9E4E5-CE2D-4CC9-B8EA-371EC70F0564}" srcOrd="14" destOrd="0" presId="urn:microsoft.com/office/officeart/2008/layout/VerticalCurvedList"/>
    <dgm:cxn modelId="{251EC599-9D83-4EEE-BD5E-74C57B42B71B}" type="presParOf" srcId="{A3A9E4E5-CE2D-4CC9-B8EA-371EC70F0564}" destId="{0EFA8532-49F1-414C-AF2A-DD08F583440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FDA97ED-D7D0-4F26-802B-42F9EC598B58}" type="doc">
      <dgm:prSet loTypeId="urn:microsoft.com/office/officeart/2005/8/layout/radial5" loCatId="relationship" qsTypeId="urn:microsoft.com/office/officeart/2005/8/quickstyle/3d1" qsCatId="3D" csTypeId="urn:microsoft.com/office/officeart/2005/8/colors/colorful1" csCatId="colorful" phldr="1"/>
      <dgm:spPr/>
      <dgm:t>
        <a:bodyPr/>
        <a:lstStyle/>
        <a:p>
          <a:endParaRPr lang="fr-FR"/>
        </a:p>
      </dgm:t>
    </dgm:pt>
    <dgm:pt modelId="{31CCDB17-CEB0-47DB-89F8-AB918C650E98}">
      <dgm:prSet phldrT="[Texte]"/>
      <dgm:spPr/>
      <dgm:t>
        <a:bodyPr/>
        <a:lstStyle/>
        <a:p>
          <a:r>
            <a:rPr lang="fr-FR" dirty="0" smtClean="0"/>
            <a:t>Esprit</a:t>
          </a:r>
          <a:endParaRPr lang="fr-FR" dirty="0"/>
        </a:p>
      </dgm:t>
    </dgm:pt>
    <dgm:pt modelId="{A760DB77-2A26-4054-AC82-75BC3E689358}" type="parTrans" cxnId="{AE26E278-D866-4732-B5AE-731E0B1D372D}">
      <dgm:prSet/>
      <dgm:spPr/>
      <dgm:t>
        <a:bodyPr/>
        <a:lstStyle/>
        <a:p>
          <a:endParaRPr lang="fr-FR"/>
        </a:p>
      </dgm:t>
    </dgm:pt>
    <dgm:pt modelId="{04845422-EC0B-4FCA-91C9-5585EAC59747}" type="sibTrans" cxnId="{AE26E278-D866-4732-B5AE-731E0B1D372D}">
      <dgm:prSet/>
      <dgm:spPr/>
      <dgm:t>
        <a:bodyPr/>
        <a:lstStyle/>
        <a:p>
          <a:endParaRPr lang="fr-FR"/>
        </a:p>
      </dgm:t>
    </dgm:pt>
    <dgm:pt modelId="{7598AF69-F7D4-4ED7-AB15-22506FB8BFF4}">
      <dgm:prSet phldrT="[Texte]"/>
      <dgm:spPr/>
      <dgm:t>
        <a:bodyPr/>
        <a:lstStyle/>
        <a:p>
          <a:r>
            <a:rPr lang="fr-FR" dirty="0" smtClean="0"/>
            <a:t>Parole</a:t>
          </a:r>
          <a:endParaRPr lang="fr-FR" dirty="0"/>
        </a:p>
      </dgm:t>
    </dgm:pt>
    <dgm:pt modelId="{7AA27D40-984F-436B-9BB7-C4E21F62C8D4}" type="parTrans" cxnId="{31635915-C51A-4E8A-B83E-F0C5AC00D3F4}">
      <dgm:prSet/>
      <dgm:spPr/>
      <dgm:t>
        <a:bodyPr/>
        <a:lstStyle/>
        <a:p>
          <a:endParaRPr lang="fr-FR"/>
        </a:p>
      </dgm:t>
    </dgm:pt>
    <dgm:pt modelId="{0FF23E84-3D35-4C19-99CC-A42190D6BFDA}" type="sibTrans" cxnId="{31635915-C51A-4E8A-B83E-F0C5AC00D3F4}">
      <dgm:prSet/>
      <dgm:spPr/>
      <dgm:t>
        <a:bodyPr/>
        <a:lstStyle/>
        <a:p>
          <a:endParaRPr lang="fr-FR"/>
        </a:p>
      </dgm:t>
    </dgm:pt>
    <dgm:pt modelId="{0F3D6784-5A4E-4278-BD66-44710D5C01D4}">
      <dgm:prSet phldrT="[Texte]"/>
      <dgm:spPr/>
      <dgm:t>
        <a:bodyPr/>
        <a:lstStyle/>
        <a:p>
          <a:r>
            <a:rPr lang="fr-FR" dirty="0" smtClean="0"/>
            <a:t>Corps</a:t>
          </a:r>
          <a:endParaRPr lang="fr-FR" dirty="0"/>
        </a:p>
      </dgm:t>
    </dgm:pt>
    <dgm:pt modelId="{139BE7FD-CCBF-40A3-8386-A49FF81FA882}" type="parTrans" cxnId="{FA412111-D9D2-419F-AEF1-817886CE5F80}">
      <dgm:prSet/>
      <dgm:spPr/>
      <dgm:t>
        <a:bodyPr/>
        <a:lstStyle/>
        <a:p>
          <a:endParaRPr lang="fr-FR"/>
        </a:p>
      </dgm:t>
    </dgm:pt>
    <dgm:pt modelId="{1F7DC319-0E27-4B30-B1FE-A24AA1978A40}" type="sibTrans" cxnId="{FA412111-D9D2-419F-AEF1-817886CE5F80}">
      <dgm:prSet/>
      <dgm:spPr/>
      <dgm:t>
        <a:bodyPr/>
        <a:lstStyle/>
        <a:p>
          <a:endParaRPr lang="fr-FR"/>
        </a:p>
      </dgm:t>
    </dgm:pt>
    <dgm:pt modelId="{0427DDA1-C96B-4C6C-97FA-EDB84B4ECF04}" type="pres">
      <dgm:prSet presAssocID="{5FDA97ED-D7D0-4F26-802B-42F9EC598B58}" presName="Name0" presStyleCnt="0">
        <dgm:presLayoutVars>
          <dgm:chMax val="1"/>
          <dgm:dir/>
          <dgm:animLvl val="ctr"/>
          <dgm:resizeHandles val="exact"/>
        </dgm:presLayoutVars>
      </dgm:prSet>
      <dgm:spPr/>
      <dgm:t>
        <a:bodyPr/>
        <a:lstStyle/>
        <a:p>
          <a:endParaRPr lang="fr-FR"/>
        </a:p>
      </dgm:t>
    </dgm:pt>
    <dgm:pt modelId="{D4181E65-2782-4385-AA84-D75F9CEF17E6}" type="pres">
      <dgm:prSet presAssocID="{31CCDB17-CEB0-47DB-89F8-AB918C650E98}" presName="centerShape" presStyleLbl="node0" presStyleIdx="0" presStyleCnt="1" custScaleX="123789" custScaleY="118614"/>
      <dgm:spPr/>
      <dgm:t>
        <a:bodyPr/>
        <a:lstStyle/>
        <a:p>
          <a:endParaRPr lang="fr-FR"/>
        </a:p>
      </dgm:t>
    </dgm:pt>
    <dgm:pt modelId="{7DFB0BE4-7EF8-4ED3-84CA-46E3B21ACA9A}" type="pres">
      <dgm:prSet presAssocID="{7AA27D40-984F-436B-9BB7-C4E21F62C8D4}" presName="parTrans" presStyleLbl="sibTrans2D1" presStyleIdx="0" presStyleCnt="2" custAng="10800000" custScaleX="190506"/>
      <dgm:spPr/>
      <dgm:t>
        <a:bodyPr/>
        <a:lstStyle/>
        <a:p>
          <a:endParaRPr lang="fr-FR"/>
        </a:p>
      </dgm:t>
    </dgm:pt>
    <dgm:pt modelId="{340AED92-831A-4C5A-8587-63FC14620F22}" type="pres">
      <dgm:prSet presAssocID="{7AA27D40-984F-436B-9BB7-C4E21F62C8D4}" presName="connectorText" presStyleLbl="sibTrans2D1" presStyleIdx="0" presStyleCnt="2"/>
      <dgm:spPr/>
      <dgm:t>
        <a:bodyPr/>
        <a:lstStyle/>
        <a:p>
          <a:endParaRPr lang="fr-FR"/>
        </a:p>
      </dgm:t>
    </dgm:pt>
    <dgm:pt modelId="{CD33DF5E-9ADC-4E55-AE8F-03B8E931FCD0}" type="pres">
      <dgm:prSet presAssocID="{7598AF69-F7D4-4ED7-AB15-22506FB8BFF4}" presName="node" presStyleLbl="node1" presStyleIdx="0" presStyleCnt="2">
        <dgm:presLayoutVars>
          <dgm:bulletEnabled val="1"/>
        </dgm:presLayoutVars>
      </dgm:prSet>
      <dgm:spPr/>
      <dgm:t>
        <a:bodyPr/>
        <a:lstStyle/>
        <a:p>
          <a:endParaRPr lang="fr-FR"/>
        </a:p>
      </dgm:t>
    </dgm:pt>
    <dgm:pt modelId="{DCC51A7D-5B6F-4B5F-A3CD-16303A229891}" type="pres">
      <dgm:prSet presAssocID="{139BE7FD-CCBF-40A3-8386-A49FF81FA882}" presName="parTrans" presStyleLbl="sibTrans2D1" presStyleIdx="1" presStyleCnt="2" custScaleX="152938"/>
      <dgm:spPr/>
      <dgm:t>
        <a:bodyPr/>
        <a:lstStyle/>
        <a:p>
          <a:endParaRPr lang="fr-FR"/>
        </a:p>
      </dgm:t>
    </dgm:pt>
    <dgm:pt modelId="{5DDDF483-F96E-461E-85D2-8EFDE0C08095}" type="pres">
      <dgm:prSet presAssocID="{139BE7FD-CCBF-40A3-8386-A49FF81FA882}" presName="connectorText" presStyleLbl="sibTrans2D1" presStyleIdx="1" presStyleCnt="2"/>
      <dgm:spPr/>
      <dgm:t>
        <a:bodyPr/>
        <a:lstStyle/>
        <a:p>
          <a:endParaRPr lang="fr-FR"/>
        </a:p>
      </dgm:t>
    </dgm:pt>
    <dgm:pt modelId="{14F6B71A-FA8E-4226-AF9D-2EC2160FFE3A}" type="pres">
      <dgm:prSet presAssocID="{0F3D6784-5A4E-4278-BD66-44710D5C01D4}" presName="node" presStyleLbl="node1" presStyleIdx="1" presStyleCnt="2">
        <dgm:presLayoutVars>
          <dgm:bulletEnabled val="1"/>
        </dgm:presLayoutVars>
      </dgm:prSet>
      <dgm:spPr/>
      <dgm:t>
        <a:bodyPr/>
        <a:lstStyle/>
        <a:p>
          <a:endParaRPr lang="fr-FR"/>
        </a:p>
      </dgm:t>
    </dgm:pt>
  </dgm:ptLst>
  <dgm:cxnLst>
    <dgm:cxn modelId="{6159519C-B0D3-4237-99FD-34CE98C635AB}" type="presOf" srcId="{5FDA97ED-D7D0-4F26-802B-42F9EC598B58}" destId="{0427DDA1-C96B-4C6C-97FA-EDB84B4ECF04}" srcOrd="0" destOrd="0" presId="urn:microsoft.com/office/officeart/2005/8/layout/radial5"/>
    <dgm:cxn modelId="{6D859F99-156A-4E92-A534-12A00C469C81}" type="presOf" srcId="{7AA27D40-984F-436B-9BB7-C4E21F62C8D4}" destId="{7DFB0BE4-7EF8-4ED3-84CA-46E3B21ACA9A}" srcOrd="0" destOrd="0" presId="urn:microsoft.com/office/officeart/2005/8/layout/radial5"/>
    <dgm:cxn modelId="{597EDA36-5031-486B-A53C-E6B86CAE3D68}" type="presOf" srcId="{7598AF69-F7D4-4ED7-AB15-22506FB8BFF4}" destId="{CD33DF5E-9ADC-4E55-AE8F-03B8E931FCD0}" srcOrd="0" destOrd="0" presId="urn:microsoft.com/office/officeart/2005/8/layout/radial5"/>
    <dgm:cxn modelId="{FA412111-D9D2-419F-AEF1-817886CE5F80}" srcId="{31CCDB17-CEB0-47DB-89F8-AB918C650E98}" destId="{0F3D6784-5A4E-4278-BD66-44710D5C01D4}" srcOrd="1" destOrd="0" parTransId="{139BE7FD-CCBF-40A3-8386-A49FF81FA882}" sibTransId="{1F7DC319-0E27-4B30-B1FE-A24AA1978A40}"/>
    <dgm:cxn modelId="{D08D0765-0B0B-4109-B2C4-71526AE4FFB9}" type="presOf" srcId="{7AA27D40-984F-436B-9BB7-C4E21F62C8D4}" destId="{340AED92-831A-4C5A-8587-63FC14620F22}" srcOrd="1" destOrd="0" presId="urn:microsoft.com/office/officeart/2005/8/layout/radial5"/>
    <dgm:cxn modelId="{AE26E278-D866-4732-B5AE-731E0B1D372D}" srcId="{5FDA97ED-D7D0-4F26-802B-42F9EC598B58}" destId="{31CCDB17-CEB0-47DB-89F8-AB918C650E98}" srcOrd="0" destOrd="0" parTransId="{A760DB77-2A26-4054-AC82-75BC3E689358}" sibTransId="{04845422-EC0B-4FCA-91C9-5585EAC59747}"/>
    <dgm:cxn modelId="{31635915-C51A-4E8A-B83E-F0C5AC00D3F4}" srcId="{31CCDB17-CEB0-47DB-89F8-AB918C650E98}" destId="{7598AF69-F7D4-4ED7-AB15-22506FB8BFF4}" srcOrd="0" destOrd="0" parTransId="{7AA27D40-984F-436B-9BB7-C4E21F62C8D4}" sibTransId="{0FF23E84-3D35-4C19-99CC-A42190D6BFDA}"/>
    <dgm:cxn modelId="{101DE00A-B6B0-49B7-96FD-A157BF1257DA}" type="presOf" srcId="{0F3D6784-5A4E-4278-BD66-44710D5C01D4}" destId="{14F6B71A-FA8E-4226-AF9D-2EC2160FFE3A}" srcOrd="0" destOrd="0" presId="urn:microsoft.com/office/officeart/2005/8/layout/radial5"/>
    <dgm:cxn modelId="{16F05816-ED20-454E-A5AF-05055287F5E2}" type="presOf" srcId="{139BE7FD-CCBF-40A3-8386-A49FF81FA882}" destId="{5DDDF483-F96E-461E-85D2-8EFDE0C08095}" srcOrd="1" destOrd="0" presId="urn:microsoft.com/office/officeart/2005/8/layout/radial5"/>
    <dgm:cxn modelId="{6696FCF3-5E4B-43B4-8CBA-1A9D117E300C}" type="presOf" srcId="{139BE7FD-CCBF-40A3-8386-A49FF81FA882}" destId="{DCC51A7D-5B6F-4B5F-A3CD-16303A229891}" srcOrd="0" destOrd="0" presId="urn:microsoft.com/office/officeart/2005/8/layout/radial5"/>
    <dgm:cxn modelId="{7375826D-C131-415B-AC0E-9A40E566F314}" type="presOf" srcId="{31CCDB17-CEB0-47DB-89F8-AB918C650E98}" destId="{D4181E65-2782-4385-AA84-D75F9CEF17E6}" srcOrd="0" destOrd="0" presId="urn:microsoft.com/office/officeart/2005/8/layout/radial5"/>
    <dgm:cxn modelId="{C025CAD7-FCCC-4844-8D14-9E15F54A08EB}" type="presParOf" srcId="{0427DDA1-C96B-4C6C-97FA-EDB84B4ECF04}" destId="{D4181E65-2782-4385-AA84-D75F9CEF17E6}" srcOrd="0" destOrd="0" presId="urn:microsoft.com/office/officeart/2005/8/layout/radial5"/>
    <dgm:cxn modelId="{B8607162-D9B3-4056-B9B8-38AF3E2DB149}" type="presParOf" srcId="{0427DDA1-C96B-4C6C-97FA-EDB84B4ECF04}" destId="{7DFB0BE4-7EF8-4ED3-84CA-46E3B21ACA9A}" srcOrd="1" destOrd="0" presId="urn:microsoft.com/office/officeart/2005/8/layout/radial5"/>
    <dgm:cxn modelId="{452BD1FF-4F56-4512-91CD-20E1E71A611D}" type="presParOf" srcId="{7DFB0BE4-7EF8-4ED3-84CA-46E3B21ACA9A}" destId="{340AED92-831A-4C5A-8587-63FC14620F22}" srcOrd="0" destOrd="0" presId="urn:microsoft.com/office/officeart/2005/8/layout/radial5"/>
    <dgm:cxn modelId="{00251C8F-AFA0-4075-8904-3CB9FE841922}" type="presParOf" srcId="{0427DDA1-C96B-4C6C-97FA-EDB84B4ECF04}" destId="{CD33DF5E-9ADC-4E55-AE8F-03B8E931FCD0}" srcOrd="2" destOrd="0" presId="urn:microsoft.com/office/officeart/2005/8/layout/radial5"/>
    <dgm:cxn modelId="{EB50B561-7E6C-4899-8BE6-BABA0DFACF4B}" type="presParOf" srcId="{0427DDA1-C96B-4C6C-97FA-EDB84B4ECF04}" destId="{DCC51A7D-5B6F-4B5F-A3CD-16303A229891}" srcOrd="3" destOrd="0" presId="urn:microsoft.com/office/officeart/2005/8/layout/radial5"/>
    <dgm:cxn modelId="{659AA423-0CB7-4DE6-AC73-C2E0E447F45B}" type="presParOf" srcId="{DCC51A7D-5B6F-4B5F-A3CD-16303A229891}" destId="{5DDDF483-F96E-461E-85D2-8EFDE0C08095}" srcOrd="0" destOrd="0" presId="urn:microsoft.com/office/officeart/2005/8/layout/radial5"/>
    <dgm:cxn modelId="{8597A70C-185D-42A3-A33E-E9BA4B56F9C8}" type="presParOf" srcId="{0427DDA1-C96B-4C6C-97FA-EDB84B4ECF04}" destId="{14F6B71A-FA8E-4226-AF9D-2EC2160FFE3A}" srcOrd="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205ABDF-42C2-4F46-A45C-9B058785A61B}" type="doc">
      <dgm:prSet loTypeId="urn:microsoft.com/office/officeart/2005/8/layout/chevron2" loCatId="process" qsTypeId="urn:microsoft.com/office/officeart/2005/8/quickstyle/3d1" qsCatId="3D" csTypeId="urn:microsoft.com/office/officeart/2005/8/colors/colorful1" csCatId="colorful" phldr="1"/>
      <dgm:spPr/>
      <dgm:t>
        <a:bodyPr/>
        <a:lstStyle/>
        <a:p>
          <a:endParaRPr lang="fr-FR"/>
        </a:p>
      </dgm:t>
    </dgm:pt>
    <dgm:pt modelId="{5FB2E44D-52B5-4389-92EE-B2E1C3D8C485}">
      <dgm:prSet phldrT="[Texte]" custT="1"/>
      <dgm:spPr/>
      <dgm:t>
        <a:bodyPr/>
        <a:lstStyle/>
        <a:p>
          <a:r>
            <a:rPr lang="fr-FR" sz="800" dirty="0" smtClean="0"/>
            <a:t>l</a:t>
          </a:r>
          <a:endParaRPr lang="fr-FR" sz="800" dirty="0"/>
        </a:p>
      </dgm:t>
    </dgm:pt>
    <dgm:pt modelId="{A4A16088-593E-4705-9B33-7FB6A69DD78E}" type="parTrans" cxnId="{28E83654-29D0-415E-9CB7-A3A73F078464}">
      <dgm:prSet/>
      <dgm:spPr/>
      <dgm:t>
        <a:bodyPr/>
        <a:lstStyle/>
        <a:p>
          <a:endParaRPr lang="fr-FR"/>
        </a:p>
      </dgm:t>
    </dgm:pt>
    <dgm:pt modelId="{CD060DA9-A0F5-4CB4-AAA3-D375C3D9AC2D}" type="sibTrans" cxnId="{28E83654-29D0-415E-9CB7-A3A73F078464}">
      <dgm:prSet/>
      <dgm:spPr/>
      <dgm:t>
        <a:bodyPr/>
        <a:lstStyle/>
        <a:p>
          <a:endParaRPr lang="fr-FR"/>
        </a:p>
      </dgm:t>
    </dgm:pt>
    <dgm:pt modelId="{49149B39-DE8A-4132-8A5C-2F7FFEC67B98}">
      <dgm:prSet phldrT="[Texte]"/>
      <dgm:spPr/>
      <dgm:t>
        <a:bodyPr/>
        <a:lstStyle/>
        <a:p>
          <a:r>
            <a:rPr lang="fr-FR" dirty="0" smtClean="0"/>
            <a:t>Accomplissement</a:t>
          </a:r>
          <a:endParaRPr lang="fr-FR" dirty="0"/>
        </a:p>
      </dgm:t>
    </dgm:pt>
    <dgm:pt modelId="{BE1ABA03-4DD3-4819-9EAB-323E027BBCBE}" type="parTrans" cxnId="{91F6ACAD-2272-4F18-A3CA-54157EBEF446}">
      <dgm:prSet/>
      <dgm:spPr/>
      <dgm:t>
        <a:bodyPr/>
        <a:lstStyle/>
        <a:p>
          <a:endParaRPr lang="fr-FR"/>
        </a:p>
      </dgm:t>
    </dgm:pt>
    <dgm:pt modelId="{2C3E4925-6B85-4237-8E9B-A21019362A2C}" type="sibTrans" cxnId="{91F6ACAD-2272-4F18-A3CA-54157EBEF446}">
      <dgm:prSet/>
      <dgm:spPr/>
      <dgm:t>
        <a:bodyPr/>
        <a:lstStyle/>
        <a:p>
          <a:endParaRPr lang="fr-FR"/>
        </a:p>
      </dgm:t>
    </dgm:pt>
    <dgm:pt modelId="{0E05C6AA-AB25-4B57-B7DD-261D2BF0999A}">
      <dgm:prSet phldrT="[Texte]" custT="1"/>
      <dgm:spPr/>
      <dgm:t>
        <a:bodyPr/>
        <a:lstStyle/>
        <a:p>
          <a:r>
            <a:rPr lang="fr-FR" sz="800" dirty="0" smtClean="0"/>
            <a:t>l</a:t>
          </a:r>
          <a:endParaRPr lang="fr-FR" sz="800" dirty="0"/>
        </a:p>
      </dgm:t>
    </dgm:pt>
    <dgm:pt modelId="{ECBB6A52-C38E-41CC-ADDC-94D82E72D148}" type="parTrans" cxnId="{E4643E70-C15C-4A92-861C-B3D0797B5B9F}">
      <dgm:prSet/>
      <dgm:spPr/>
      <dgm:t>
        <a:bodyPr/>
        <a:lstStyle/>
        <a:p>
          <a:endParaRPr lang="fr-FR"/>
        </a:p>
      </dgm:t>
    </dgm:pt>
    <dgm:pt modelId="{AB36EDB1-68FC-46F9-8DC9-3FC2F625AFC6}" type="sibTrans" cxnId="{E4643E70-C15C-4A92-861C-B3D0797B5B9F}">
      <dgm:prSet/>
      <dgm:spPr/>
      <dgm:t>
        <a:bodyPr/>
        <a:lstStyle/>
        <a:p>
          <a:endParaRPr lang="fr-FR"/>
        </a:p>
      </dgm:t>
    </dgm:pt>
    <dgm:pt modelId="{9FFE7D88-59B2-4442-B2FE-951A1A06A070}">
      <dgm:prSet phldrT="[Texte]"/>
      <dgm:spPr/>
      <dgm:t>
        <a:bodyPr/>
        <a:lstStyle/>
        <a:p>
          <a:r>
            <a:rPr lang="fr-FR" dirty="0" smtClean="0"/>
            <a:t>Croissance</a:t>
          </a:r>
          <a:endParaRPr lang="fr-FR" dirty="0"/>
        </a:p>
      </dgm:t>
    </dgm:pt>
    <dgm:pt modelId="{9ACD651E-35CE-4731-BC99-4101CC847802}" type="parTrans" cxnId="{5B4915D1-3004-4A96-95E0-8ACE4A66DE0D}">
      <dgm:prSet/>
      <dgm:spPr/>
      <dgm:t>
        <a:bodyPr/>
        <a:lstStyle/>
        <a:p>
          <a:endParaRPr lang="fr-FR"/>
        </a:p>
      </dgm:t>
    </dgm:pt>
    <dgm:pt modelId="{B402554F-CEA6-40E9-B9FC-8FE792316643}" type="sibTrans" cxnId="{5B4915D1-3004-4A96-95E0-8ACE4A66DE0D}">
      <dgm:prSet/>
      <dgm:spPr/>
      <dgm:t>
        <a:bodyPr/>
        <a:lstStyle/>
        <a:p>
          <a:endParaRPr lang="fr-FR"/>
        </a:p>
      </dgm:t>
    </dgm:pt>
    <dgm:pt modelId="{99E3F613-4023-4AAE-8A91-AA8E4125F318}">
      <dgm:prSet phldrT="[Texte]" custT="1"/>
      <dgm:spPr/>
      <dgm:t>
        <a:bodyPr/>
        <a:lstStyle/>
        <a:p>
          <a:r>
            <a:rPr lang="fr-FR" sz="800" dirty="0" smtClean="0"/>
            <a:t>l</a:t>
          </a:r>
          <a:endParaRPr lang="fr-FR" sz="800" dirty="0"/>
        </a:p>
      </dgm:t>
    </dgm:pt>
    <dgm:pt modelId="{D54021A4-F845-4FC7-8543-2471221BFA74}" type="parTrans" cxnId="{89FA5B75-D6E9-48A4-89FB-8D93FF6DE57E}">
      <dgm:prSet/>
      <dgm:spPr/>
      <dgm:t>
        <a:bodyPr/>
        <a:lstStyle/>
        <a:p>
          <a:endParaRPr lang="fr-FR"/>
        </a:p>
      </dgm:t>
    </dgm:pt>
    <dgm:pt modelId="{E9EE486C-AE5C-4588-8970-5A254E9B6D0B}" type="sibTrans" cxnId="{89FA5B75-D6E9-48A4-89FB-8D93FF6DE57E}">
      <dgm:prSet/>
      <dgm:spPr/>
      <dgm:t>
        <a:bodyPr/>
        <a:lstStyle/>
        <a:p>
          <a:endParaRPr lang="fr-FR"/>
        </a:p>
      </dgm:t>
    </dgm:pt>
    <dgm:pt modelId="{67C32900-98B7-40C1-9CD3-B77D3BA55562}">
      <dgm:prSet phldrT="[Texte]"/>
      <dgm:spPr/>
      <dgm:t>
        <a:bodyPr/>
        <a:lstStyle/>
        <a:p>
          <a:r>
            <a:rPr lang="fr-FR" dirty="0" smtClean="0"/>
            <a:t>Formation</a:t>
          </a:r>
          <a:endParaRPr lang="fr-FR" dirty="0"/>
        </a:p>
      </dgm:t>
    </dgm:pt>
    <dgm:pt modelId="{FA3FF686-6B13-47C4-89EE-50D08A4ADE44}" type="parTrans" cxnId="{514F4B08-F6CC-47B4-B293-2F8D037F739A}">
      <dgm:prSet/>
      <dgm:spPr/>
      <dgm:t>
        <a:bodyPr/>
        <a:lstStyle/>
        <a:p>
          <a:endParaRPr lang="fr-FR"/>
        </a:p>
      </dgm:t>
    </dgm:pt>
    <dgm:pt modelId="{48804E60-1119-4480-99CC-1E3F65E4A74D}" type="sibTrans" cxnId="{514F4B08-F6CC-47B4-B293-2F8D037F739A}">
      <dgm:prSet/>
      <dgm:spPr/>
      <dgm:t>
        <a:bodyPr/>
        <a:lstStyle/>
        <a:p>
          <a:endParaRPr lang="fr-FR"/>
        </a:p>
      </dgm:t>
    </dgm:pt>
    <dgm:pt modelId="{D57978B3-93A2-4F56-8B36-A90CAE227A76}" type="pres">
      <dgm:prSet presAssocID="{6205ABDF-42C2-4F46-A45C-9B058785A61B}" presName="linearFlow" presStyleCnt="0">
        <dgm:presLayoutVars>
          <dgm:dir/>
          <dgm:animLvl val="lvl"/>
          <dgm:resizeHandles val="exact"/>
        </dgm:presLayoutVars>
      </dgm:prSet>
      <dgm:spPr/>
      <dgm:t>
        <a:bodyPr/>
        <a:lstStyle/>
        <a:p>
          <a:endParaRPr lang="fr-FR"/>
        </a:p>
      </dgm:t>
    </dgm:pt>
    <dgm:pt modelId="{7845942A-9633-43B9-9F1D-74EF3F0883D5}" type="pres">
      <dgm:prSet presAssocID="{5FB2E44D-52B5-4389-92EE-B2E1C3D8C485}" presName="composite" presStyleCnt="0"/>
      <dgm:spPr/>
    </dgm:pt>
    <dgm:pt modelId="{8879B053-7E76-4373-A346-4471C7408167}" type="pres">
      <dgm:prSet presAssocID="{5FB2E44D-52B5-4389-92EE-B2E1C3D8C485}" presName="parentText" presStyleLbl="alignNode1" presStyleIdx="0" presStyleCnt="3" custAng="10800000">
        <dgm:presLayoutVars>
          <dgm:chMax val="1"/>
          <dgm:bulletEnabled val="1"/>
        </dgm:presLayoutVars>
      </dgm:prSet>
      <dgm:spPr/>
      <dgm:t>
        <a:bodyPr/>
        <a:lstStyle/>
        <a:p>
          <a:endParaRPr lang="fr-FR"/>
        </a:p>
      </dgm:t>
    </dgm:pt>
    <dgm:pt modelId="{2B2C127A-6179-48ED-8D9C-A2FA9C9591C6}" type="pres">
      <dgm:prSet presAssocID="{5FB2E44D-52B5-4389-92EE-B2E1C3D8C485}" presName="descendantText" presStyleLbl="alignAcc1" presStyleIdx="0" presStyleCnt="3" custLinFactNeighborX="1991" custLinFactNeighborY="45398">
        <dgm:presLayoutVars>
          <dgm:bulletEnabled val="1"/>
        </dgm:presLayoutVars>
      </dgm:prSet>
      <dgm:spPr/>
      <dgm:t>
        <a:bodyPr/>
        <a:lstStyle/>
        <a:p>
          <a:endParaRPr lang="fr-FR"/>
        </a:p>
      </dgm:t>
    </dgm:pt>
    <dgm:pt modelId="{8ADDA9AC-5EE8-40BB-B95B-8902181AA6FB}" type="pres">
      <dgm:prSet presAssocID="{CD060DA9-A0F5-4CB4-AAA3-D375C3D9AC2D}" presName="sp" presStyleCnt="0"/>
      <dgm:spPr/>
    </dgm:pt>
    <dgm:pt modelId="{FF52CCE1-8E4C-4E67-9DD4-192A2A1278F3}" type="pres">
      <dgm:prSet presAssocID="{0E05C6AA-AB25-4B57-B7DD-261D2BF0999A}" presName="composite" presStyleCnt="0"/>
      <dgm:spPr/>
    </dgm:pt>
    <dgm:pt modelId="{01C42FF9-1445-47CC-9122-E446FB37E0D0}" type="pres">
      <dgm:prSet presAssocID="{0E05C6AA-AB25-4B57-B7DD-261D2BF0999A}" presName="parentText" presStyleLbl="alignNode1" presStyleIdx="1" presStyleCnt="3" custAng="10800000">
        <dgm:presLayoutVars>
          <dgm:chMax val="1"/>
          <dgm:bulletEnabled val="1"/>
        </dgm:presLayoutVars>
      </dgm:prSet>
      <dgm:spPr/>
      <dgm:t>
        <a:bodyPr/>
        <a:lstStyle/>
        <a:p>
          <a:endParaRPr lang="fr-FR"/>
        </a:p>
      </dgm:t>
    </dgm:pt>
    <dgm:pt modelId="{9049363B-7E80-47BE-BFCF-A3258BD63BDB}" type="pres">
      <dgm:prSet presAssocID="{0E05C6AA-AB25-4B57-B7DD-261D2BF0999A}" presName="descendantText" presStyleLbl="alignAcc1" presStyleIdx="1" presStyleCnt="3" custLinFactNeighborX="1991" custLinFactNeighborY="50486">
        <dgm:presLayoutVars>
          <dgm:bulletEnabled val="1"/>
        </dgm:presLayoutVars>
      </dgm:prSet>
      <dgm:spPr/>
      <dgm:t>
        <a:bodyPr/>
        <a:lstStyle/>
        <a:p>
          <a:endParaRPr lang="fr-FR"/>
        </a:p>
      </dgm:t>
    </dgm:pt>
    <dgm:pt modelId="{5C1507F0-D953-4BEF-8DC9-0C8A4F920D37}" type="pres">
      <dgm:prSet presAssocID="{AB36EDB1-68FC-46F9-8DC9-3FC2F625AFC6}" presName="sp" presStyleCnt="0"/>
      <dgm:spPr/>
    </dgm:pt>
    <dgm:pt modelId="{AB30355C-8E45-4F15-95CD-59AE134A4467}" type="pres">
      <dgm:prSet presAssocID="{99E3F613-4023-4AAE-8A91-AA8E4125F318}" presName="composite" presStyleCnt="0"/>
      <dgm:spPr/>
    </dgm:pt>
    <dgm:pt modelId="{20D5BE7B-6E97-49F3-B4C4-8D543180BBDD}" type="pres">
      <dgm:prSet presAssocID="{99E3F613-4023-4AAE-8A91-AA8E4125F318}" presName="parentText" presStyleLbl="alignNode1" presStyleIdx="2" presStyleCnt="3" custAng="10800000">
        <dgm:presLayoutVars>
          <dgm:chMax val="1"/>
          <dgm:bulletEnabled val="1"/>
        </dgm:presLayoutVars>
      </dgm:prSet>
      <dgm:spPr/>
      <dgm:t>
        <a:bodyPr/>
        <a:lstStyle/>
        <a:p>
          <a:endParaRPr lang="fr-FR"/>
        </a:p>
      </dgm:t>
    </dgm:pt>
    <dgm:pt modelId="{0DA024E1-902A-4332-8CDB-B0111239836F}" type="pres">
      <dgm:prSet presAssocID="{99E3F613-4023-4AAE-8A91-AA8E4125F318}" presName="descendantText" presStyleLbl="alignAcc1" presStyleIdx="2" presStyleCnt="3" custLinFactNeighborX="558" custLinFactNeighborY="55093">
        <dgm:presLayoutVars>
          <dgm:bulletEnabled val="1"/>
        </dgm:presLayoutVars>
      </dgm:prSet>
      <dgm:spPr/>
      <dgm:t>
        <a:bodyPr/>
        <a:lstStyle/>
        <a:p>
          <a:endParaRPr lang="fr-FR"/>
        </a:p>
      </dgm:t>
    </dgm:pt>
  </dgm:ptLst>
  <dgm:cxnLst>
    <dgm:cxn modelId="{B2950B53-9C98-4778-8779-1D785A30B96F}" type="presOf" srcId="{67C32900-98B7-40C1-9CD3-B77D3BA55562}" destId="{0DA024E1-902A-4332-8CDB-B0111239836F}" srcOrd="0" destOrd="0" presId="urn:microsoft.com/office/officeart/2005/8/layout/chevron2"/>
    <dgm:cxn modelId="{89FA5B75-D6E9-48A4-89FB-8D93FF6DE57E}" srcId="{6205ABDF-42C2-4F46-A45C-9B058785A61B}" destId="{99E3F613-4023-4AAE-8A91-AA8E4125F318}" srcOrd="2" destOrd="0" parTransId="{D54021A4-F845-4FC7-8543-2471221BFA74}" sibTransId="{E9EE486C-AE5C-4588-8970-5A254E9B6D0B}"/>
    <dgm:cxn modelId="{6192032E-CA7D-4ED8-A07E-8E5699928113}" type="presOf" srcId="{49149B39-DE8A-4132-8A5C-2F7FFEC67B98}" destId="{2B2C127A-6179-48ED-8D9C-A2FA9C9591C6}" srcOrd="0" destOrd="0" presId="urn:microsoft.com/office/officeart/2005/8/layout/chevron2"/>
    <dgm:cxn modelId="{28E83654-29D0-415E-9CB7-A3A73F078464}" srcId="{6205ABDF-42C2-4F46-A45C-9B058785A61B}" destId="{5FB2E44D-52B5-4389-92EE-B2E1C3D8C485}" srcOrd="0" destOrd="0" parTransId="{A4A16088-593E-4705-9B33-7FB6A69DD78E}" sibTransId="{CD060DA9-A0F5-4CB4-AAA3-D375C3D9AC2D}"/>
    <dgm:cxn modelId="{9431ACC5-C48C-4813-BA7D-0A074F47437D}" type="presOf" srcId="{9FFE7D88-59B2-4442-B2FE-951A1A06A070}" destId="{9049363B-7E80-47BE-BFCF-A3258BD63BDB}" srcOrd="0" destOrd="0" presId="urn:microsoft.com/office/officeart/2005/8/layout/chevron2"/>
    <dgm:cxn modelId="{E4643E70-C15C-4A92-861C-B3D0797B5B9F}" srcId="{6205ABDF-42C2-4F46-A45C-9B058785A61B}" destId="{0E05C6AA-AB25-4B57-B7DD-261D2BF0999A}" srcOrd="1" destOrd="0" parTransId="{ECBB6A52-C38E-41CC-ADDC-94D82E72D148}" sibTransId="{AB36EDB1-68FC-46F9-8DC9-3FC2F625AFC6}"/>
    <dgm:cxn modelId="{4373CCFF-97E0-4189-8FDE-FF213A1D12A3}" type="presOf" srcId="{99E3F613-4023-4AAE-8A91-AA8E4125F318}" destId="{20D5BE7B-6E97-49F3-B4C4-8D543180BBDD}" srcOrd="0" destOrd="0" presId="urn:microsoft.com/office/officeart/2005/8/layout/chevron2"/>
    <dgm:cxn modelId="{5B4915D1-3004-4A96-95E0-8ACE4A66DE0D}" srcId="{0E05C6AA-AB25-4B57-B7DD-261D2BF0999A}" destId="{9FFE7D88-59B2-4442-B2FE-951A1A06A070}" srcOrd="0" destOrd="0" parTransId="{9ACD651E-35CE-4731-BC99-4101CC847802}" sibTransId="{B402554F-CEA6-40E9-B9FC-8FE792316643}"/>
    <dgm:cxn modelId="{12D323B5-8AA8-49F8-A07A-4ED0294D4CF0}" type="presOf" srcId="{5FB2E44D-52B5-4389-92EE-B2E1C3D8C485}" destId="{8879B053-7E76-4373-A346-4471C7408167}" srcOrd="0" destOrd="0" presId="urn:microsoft.com/office/officeart/2005/8/layout/chevron2"/>
    <dgm:cxn modelId="{EFEDDDC5-DCD7-451B-A6B0-93700617322A}" type="presOf" srcId="{0E05C6AA-AB25-4B57-B7DD-261D2BF0999A}" destId="{01C42FF9-1445-47CC-9122-E446FB37E0D0}" srcOrd="0" destOrd="0" presId="urn:microsoft.com/office/officeart/2005/8/layout/chevron2"/>
    <dgm:cxn modelId="{91F6ACAD-2272-4F18-A3CA-54157EBEF446}" srcId="{5FB2E44D-52B5-4389-92EE-B2E1C3D8C485}" destId="{49149B39-DE8A-4132-8A5C-2F7FFEC67B98}" srcOrd="0" destOrd="0" parTransId="{BE1ABA03-4DD3-4819-9EAB-323E027BBCBE}" sibTransId="{2C3E4925-6B85-4237-8E9B-A21019362A2C}"/>
    <dgm:cxn modelId="{54BC5706-DEED-4EF8-9E74-5CBEC2E0247F}" type="presOf" srcId="{6205ABDF-42C2-4F46-A45C-9B058785A61B}" destId="{D57978B3-93A2-4F56-8B36-A90CAE227A76}" srcOrd="0" destOrd="0" presId="urn:microsoft.com/office/officeart/2005/8/layout/chevron2"/>
    <dgm:cxn modelId="{514F4B08-F6CC-47B4-B293-2F8D037F739A}" srcId="{99E3F613-4023-4AAE-8A91-AA8E4125F318}" destId="{67C32900-98B7-40C1-9CD3-B77D3BA55562}" srcOrd="0" destOrd="0" parTransId="{FA3FF686-6B13-47C4-89EE-50D08A4ADE44}" sibTransId="{48804E60-1119-4480-99CC-1E3F65E4A74D}"/>
    <dgm:cxn modelId="{68A7AE39-4FE3-4E4A-9FD1-4029FD67FB2A}" type="presParOf" srcId="{D57978B3-93A2-4F56-8B36-A90CAE227A76}" destId="{7845942A-9633-43B9-9F1D-74EF3F0883D5}" srcOrd="0" destOrd="0" presId="urn:microsoft.com/office/officeart/2005/8/layout/chevron2"/>
    <dgm:cxn modelId="{6CD07D25-D3BD-4EDA-972D-6D26CB878518}" type="presParOf" srcId="{7845942A-9633-43B9-9F1D-74EF3F0883D5}" destId="{8879B053-7E76-4373-A346-4471C7408167}" srcOrd="0" destOrd="0" presId="urn:microsoft.com/office/officeart/2005/8/layout/chevron2"/>
    <dgm:cxn modelId="{D8274048-E15D-43BD-A9B9-1C46003A230F}" type="presParOf" srcId="{7845942A-9633-43B9-9F1D-74EF3F0883D5}" destId="{2B2C127A-6179-48ED-8D9C-A2FA9C9591C6}" srcOrd="1" destOrd="0" presId="urn:microsoft.com/office/officeart/2005/8/layout/chevron2"/>
    <dgm:cxn modelId="{BB6B9631-354E-4568-88BE-DB0554C46D5D}" type="presParOf" srcId="{D57978B3-93A2-4F56-8B36-A90CAE227A76}" destId="{8ADDA9AC-5EE8-40BB-B95B-8902181AA6FB}" srcOrd="1" destOrd="0" presId="urn:microsoft.com/office/officeart/2005/8/layout/chevron2"/>
    <dgm:cxn modelId="{DB76B122-924C-4BB0-9F3A-E616890F86C0}" type="presParOf" srcId="{D57978B3-93A2-4F56-8B36-A90CAE227A76}" destId="{FF52CCE1-8E4C-4E67-9DD4-192A2A1278F3}" srcOrd="2" destOrd="0" presId="urn:microsoft.com/office/officeart/2005/8/layout/chevron2"/>
    <dgm:cxn modelId="{F4C30F53-8C1E-4005-BD74-E32ECC640D1A}" type="presParOf" srcId="{FF52CCE1-8E4C-4E67-9DD4-192A2A1278F3}" destId="{01C42FF9-1445-47CC-9122-E446FB37E0D0}" srcOrd="0" destOrd="0" presId="urn:microsoft.com/office/officeart/2005/8/layout/chevron2"/>
    <dgm:cxn modelId="{B25E8988-8242-4ACF-8B39-4E45349D8DE1}" type="presParOf" srcId="{FF52CCE1-8E4C-4E67-9DD4-192A2A1278F3}" destId="{9049363B-7E80-47BE-BFCF-A3258BD63BDB}" srcOrd="1" destOrd="0" presId="urn:microsoft.com/office/officeart/2005/8/layout/chevron2"/>
    <dgm:cxn modelId="{00404CD7-1F12-48DD-8EE4-2C16FB106842}" type="presParOf" srcId="{D57978B3-93A2-4F56-8B36-A90CAE227A76}" destId="{5C1507F0-D953-4BEF-8DC9-0C8A4F920D37}" srcOrd="3" destOrd="0" presId="urn:microsoft.com/office/officeart/2005/8/layout/chevron2"/>
    <dgm:cxn modelId="{5303F0F5-B0B5-4003-BE47-AB10D8216B0D}" type="presParOf" srcId="{D57978B3-93A2-4F56-8B36-A90CAE227A76}" destId="{AB30355C-8E45-4F15-95CD-59AE134A4467}" srcOrd="4" destOrd="0" presId="urn:microsoft.com/office/officeart/2005/8/layout/chevron2"/>
    <dgm:cxn modelId="{51351EAB-0601-43AB-A9DD-A8407B1412FD}" type="presParOf" srcId="{AB30355C-8E45-4F15-95CD-59AE134A4467}" destId="{20D5BE7B-6E97-49F3-B4C4-8D543180BBDD}" srcOrd="0" destOrd="0" presId="urn:microsoft.com/office/officeart/2005/8/layout/chevron2"/>
    <dgm:cxn modelId="{B94EBCBD-3900-412D-902C-AAE932D883FB}" type="presParOf" srcId="{AB30355C-8E45-4F15-95CD-59AE134A4467}" destId="{0DA024E1-902A-4332-8CDB-B0111239836F}"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2615D7-601C-4507-A467-51BBB41D2BEA}" type="doc">
      <dgm:prSet loTypeId="urn:microsoft.com/office/officeart/2005/8/layout/venn1" loCatId="relationship" qsTypeId="urn:microsoft.com/office/officeart/2005/8/quickstyle/simple1" qsCatId="simple" csTypeId="urn:microsoft.com/office/officeart/2005/8/colors/accent1_2" csCatId="accent1" phldr="1"/>
      <dgm:spPr/>
    </dgm:pt>
    <dgm:pt modelId="{6B3A6E2F-78EE-4CE2-BC51-3440A5FACBFA}">
      <dgm:prSet phldrT="[Texte]" custT="1">
        <dgm:style>
          <a:lnRef idx="0">
            <a:schemeClr val="accent5"/>
          </a:lnRef>
          <a:fillRef idx="3">
            <a:schemeClr val="accent5"/>
          </a:fillRef>
          <a:effectRef idx="3">
            <a:schemeClr val="accent5"/>
          </a:effectRef>
          <a:fontRef idx="minor">
            <a:schemeClr val="lt1"/>
          </a:fontRef>
        </dgm:style>
      </dgm:prSet>
      <dgm:spPr/>
      <dgm:t>
        <a:bodyPr/>
        <a:lstStyle/>
        <a:p>
          <a:pPr algn="ctr"/>
          <a:endParaRPr lang="fr-FR" sz="2000" dirty="0"/>
        </a:p>
      </dgm:t>
    </dgm:pt>
    <dgm:pt modelId="{90DA620B-DE27-401A-BD86-892E85050C3A}" type="parTrans" cxnId="{69BD7B91-3BA4-4D79-918E-8AC4759C82A3}">
      <dgm:prSet/>
      <dgm:spPr/>
      <dgm:t>
        <a:bodyPr/>
        <a:lstStyle/>
        <a:p>
          <a:endParaRPr lang="fr-FR"/>
        </a:p>
      </dgm:t>
    </dgm:pt>
    <dgm:pt modelId="{270E3DCF-50BD-4D5A-8CD5-D45A348562E7}" type="sibTrans" cxnId="{69BD7B91-3BA4-4D79-918E-8AC4759C82A3}">
      <dgm:prSet/>
      <dgm:spPr/>
      <dgm:t>
        <a:bodyPr/>
        <a:lstStyle/>
        <a:p>
          <a:endParaRPr lang="fr-FR"/>
        </a:p>
      </dgm:t>
    </dgm:pt>
    <dgm:pt modelId="{28D874AD-C7F2-481D-B647-2F978349F117}">
      <dgm:prSet phldrT="[Texte]" custT="1">
        <dgm:style>
          <a:lnRef idx="0">
            <a:schemeClr val="accent1"/>
          </a:lnRef>
          <a:fillRef idx="3">
            <a:schemeClr val="accent1"/>
          </a:fillRef>
          <a:effectRef idx="3">
            <a:schemeClr val="accent1"/>
          </a:effectRef>
          <a:fontRef idx="minor">
            <a:schemeClr val="lt1"/>
          </a:fontRef>
        </dgm:style>
      </dgm:prSet>
      <dgm:spPr/>
      <dgm:t>
        <a:bodyPr/>
        <a:lstStyle/>
        <a:p>
          <a:pPr algn="ctr"/>
          <a:endParaRPr lang="fr-FR" sz="2800" dirty="0" smtClean="0">
            <a:latin typeface="Bodoni MT Condensed" pitchFamily="18" charset="0"/>
          </a:endParaRPr>
        </a:p>
        <a:p>
          <a:pPr algn="ctr"/>
          <a:endParaRPr lang="fr-FR" sz="2800" dirty="0" smtClean="0">
            <a:latin typeface="Bodoni MT Condensed" pitchFamily="18" charset="0"/>
          </a:endParaRPr>
        </a:p>
        <a:p>
          <a:pPr algn="ctr"/>
          <a:endParaRPr lang="fr-FR" sz="2800" dirty="0" smtClean="0">
            <a:latin typeface="Bodoni MT Condensed" pitchFamily="18" charset="0"/>
          </a:endParaRPr>
        </a:p>
        <a:p>
          <a:pPr algn="ctr"/>
          <a:r>
            <a:rPr lang="fr-FR" sz="2000" dirty="0" smtClean="0">
              <a:latin typeface="+mj-lt"/>
            </a:rPr>
            <a:t>Monde </a:t>
          </a:r>
        </a:p>
        <a:p>
          <a:pPr algn="ctr"/>
          <a:r>
            <a:rPr lang="fr-FR" sz="2000" dirty="0" smtClean="0">
              <a:latin typeface="+mj-lt"/>
            </a:rPr>
            <a:t>matériel substantiel</a:t>
          </a:r>
          <a:endParaRPr lang="fr-FR" sz="2000" dirty="0">
            <a:latin typeface="+mj-lt"/>
          </a:endParaRPr>
        </a:p>
      </dgm:t>
    </dgm:pt>
    <dgm:pt modelId="{2E075F84-6FCD-48C2-976F-F9C2F730EA85}" type="parTrans" cxnId="{C4AF645C-C308-439A-8969-2E7089CC1C07}">
      <dgm:prSet/>
      <dgm:spPr/>
      <dgm:t>
        <a:bodyPr/>
        <a:lstStyle/>
        <a:p>
          <a:endParaRPr lang="fr-FR"/>
        </a:p>
      </dgm:t>
    </dgm:pt>
    <dgm:pt modelId="{C2C840CC-97E1-40B9-A3E2-6D0AC25CA6B2}" type="sibTrans" cxnId="{C4AF645C-C308-439A-8969-2E7089CC1C07}">
      <dgm:prSet/>
      <dgm:spPr/>
      <dgm:t>
        <a:bodyPr/>
        <a:lstStyle/>
        <a:p>
          <a:endParaRPr lang="fr-FR"/>
        </a:p>
      </dgm:t>
    </dgm:pt>
    <dgm:pt modelId="{20D21FB4-599D-407D-9245-58F575B0B011}" type="pres">
      <dgm:prSet presAssocID="{192615D7-601C-4507-A467-51BBB41D2BEA}" presName="compositeShape" presStyleCnt="0">
        <dgm:presLayoutVars>
          <dgm:chMax val="7"/>
          <dgm:dir/>
          <dgm:resizeHandles val="exact"/>
        </dgm:presLayoutVars>
      </dgm:prSet>
      <dgm:spPr/>
    </dgm:pt>
    <dgm:pt modelId="{3566F28E-3290-4AA1-A159-1B691C0E56BF}" type="pres">
      <dgm:prSet presAssocID="{6B3A6E2F-78EE-4CE2-BC51-3440A5FACBFA}" presName="circ1" presStyleLbl="vennNode1" presStyleIdx="0" presStyleCnt="2" custScaleX="144556" custScaleY="133642" custLinFactNeighborX="22884" custLinFactNeighborY="-67800"/>
      <dgm:spPr/>
      <dgm:t>
        <a:bodyPr/>
        <a:lstStyle/>
        <a:p>
          <a:endParaRPr lang="fr-FR"/>
        </a:p>
      </dgm:t>
    </dgm:pt>
    <dgm:pt modelId="{9C0B83E0-A54F-4A2A-B94E-E050518E6D39}" type="pres">
      <dgm:prSet presAssocID="{6B3A6E2F-78EE-4CE2-BC51-3440A5FACBFA}" presName="circ1Tx" presStyleLbl="revTx" presStyleIdx="0" presStyleCnt="0">
        <dgm:presLayoutVars>
          <dgm:chMax val="0"/>
          <dgm:chPref val="0"/>
          <dgm:bulletEnabled val="1"/>
        </dgm:presLayoutVars>
      </dgm:prSet>
      <dgm:spPr/>
      <dgm:t>
        <a:bodyPr/>
        <a:lstStyle/>
        <a:p>
          <a:endParaRPr lang="fr-FR"/>
        </a:p>
      </dgm:t>
    </dgm:pt>
    <dgm:pt modelId="{B0B91E86-6D13-4F14-84FA-B8D31C04121D}" type="pres">
      <dgm:prSet presAssocID="{28D874AD-C7F2-481D-B647-2F978349F117}" presName="circ2" presStyleLbl="vennNode1" presStyleIdx="1" presStyleCnt="2" custScaleX="142083" custScaleY="134802" custLinFactNeighborX="-49866" custLinFactNeighborY="68904"/>
      <dgm:spPr/>
      <dgm:t>
        <a:bodyPr/>
        <a:lstStyle/>
        <a:p>
          <a:endParaRPr lang="fr-FR"/>
        </a:p>
      </dgm:t>
    </dgm:pt>
    <dgm:pt modelId="{76EDE126-45B1-460C-8989-0C5C47262896}" type="pres">
      <dgm:prSet presAssocID="{28D874AD-C7F2-481D-B647-2F978349F117}" presName="circ2Tx" presStyleLbl="revTx" presStyleIdx="0" presStyleCnt="0">
        <dgm:presLayoutVars>
          <dgm:chMax val="0"/>
          <dgm:chPref val="0"/>
          <dgm:bulletEnabled val="1"/>
        </dgm:presLayoutVars>
      </dgm:prSet>
      <dgm:spPr/>
      <dgm:t>
        <a:bodyPr/>
        <a:lstStyle/>
        <a:p>
          <a:endParaRPr lang="fr-FR"/>
        </a:p>
      </dgm:t>
    </dgm:pt>
  </dgm:ptLst>
  <dgm:cxnLst>
    <dgm:cxn modelId="{69BD7B91-3BA4-4D79-918E-8AC4759C82A3}" srcId="{192615D7-601C-4507-A467-51BBB41D2BEA}" destId="{6B3A6E2F-78EE-4CE2-BC51-3440A5FACBFA}" srcOrd="0" destOrd="0" parTransId="{90DA620B-DE27-401A-BD86-892E85050C3A}" sibTransId="{270E3DCF-50BD-4D5A-8CD5-D45A348562E7}"/>
    <dgm:cxn modelId="{E8C818A9-30DB-4A7B-836F-D292AFBF7242}" type="presOf" srcId="{6B3A6E2F-78EE-4CE2-BC51-3440A5FACBFA}" destId="{9C0B83E0-A54F-4A2A-B94E-E050518E6D39}" srcOrd="1" destOrd="0" presId="urn:microsoft.com/office/officeart/2005/8/layout/venn1"/>
    <dgm:cxn modelId="{9A0A9C47-7026-4B0F-8F57-2AFF09038A64}" type="presOf" srcId="{28D874AD-C7F2-481D-B647-2F978349F117}" destId="{B0B91E86-6D13-4F14-84FA-B8D31C04121D}" srcOrd="0" destOrd="0" presId="urn:microsoft.com/office/officeart/2005/8/layout/venn1"/>
    <dgm:cxn modelId="{C4AF645C-C308-439A-8969-2E7089CC1C07}" srcId="{192615D7-601C-4507-A467-51BBB41D2BEA}" destId="{28D874AD-C7F2-481D-B647-2F978349F117}" srcOrd="1" destOrd="0" parTransId="{2E075F84-6FCD-48C2-976F-F9C2F730EA85}" sibTransId="{C2C840CC-97E1-40B9-A3E2-6D0AC25CA6B2}"/>
    <dgm:cxn modelId="{02413717-352B-4837-B95F-6BAC7BB19898}" type="presOf" srcId="{28D874AD-C7F2-481D-B647-2F978349F117}" destId="{76EDE126-45B1-460C-8989-0C5C47262896}" srcOrd="1" destOrd="0" presId="urn:microsoft.com/office/officeart/2005/8/layout/venn1"/>
    <dgm:cxn modelId="{1FD08488-03DC-4445-9108-ECAB7143C667}" type="presOf" srcId="{6B3A6E2F-78EE-4CE2-BC51-3440A5FACBFA}" destId="{3566F28E-3290-4AA1-A159-1B691C0E56BF}" srcOrd="0" destOrd="0" presId="urn:microsoft.com/office/officeart/2005/8/layout/venn1"/>
    <dgm:cxn modelId="{91C3BC9A-2AB1-4A7C-8EDE-C15E3DA7E72E}" type="presOf" srcId="{192615D7-601C-4507-A467-51BBB41D2BEA}" destId="{20D21FB4-599D-407D-9245-58F575B0B011}" srcOrd="0" destOrd="0" presId="urn:microsoft.com/office/officeart/2005/8/layout/venn1"/>
    <dgm:cxn modelId="{D6371462-8673-4375-84E5-D2B6C72D1D67}" type="presParOf" srcId="{20D21FB4-599D-407D-9245-58F575B0B011}" destId="{3566F28E-3290-4AA1-A159-1B691C0E56BF}" srcOrd="0" destOrd="0" presId="urn:microsoft.com/office/officeart/2005/8/layout/venn1"/>
    <dgm:cxn modelId="{4FAB7CF5-EAA8-457C-B223-7A772CC2B73C}" type="presParOf" srcId="{20D21FB4-599D-407D-9245-58F575B0B011}" destId="{9C0B83E0-A54F-4A2A-B94E-E050518E6D39}" srcOrd="1" destOrd="0" presId="urn:microsoft.com/office/officeart/2005/8/layout/venn1"/>
    <dgm:cxn modelId="{3F6E50BE-3A89-4CCC-902E-FEDB8F574666}" type="presParOf" srcId="{20D21FB4-599D-407D-9245-58F575B0B011}" destId="{B0B91E86-6D13-4F14-84FA-B8D31C04121D}" srcOrd="2" destOrd="0" presId="urn:microsoft.com/office/officeart/2005/8/layout/venn1"/>
    <dgm:cxn modelId="{2CEC851B-7480-441E-809C-9B302CD743BC}" type="presParOf" srcId="{20D21FB4-599D-407D-9245-58F575B0B011}" destId="{76EDE126-45B1-460C-8989-0C5C47262896}" srcOrd="3"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818404-CD78-4117-BFB9-59495EF064FA}" type="doc">
      <dgm:prSet loTypeId="urn:microsoft.com/office/officeart/2005/8/layout/cycle7" loCatId="cycle" qsTypeId="urn:microsoft.com/office/officeart/2005/8/quickstyle/3d7" qsCatId="3D" csTypeId="urn:microsoft.com/office/officeart/2005/8/colors/colorful2" csCatId="colorful" phldr="1"/>
      <dgm:spPr/>
      <dgm:t>
        <a:bodyPr/>
        <a:lstStyle/>
        <a:p>
          <a:endParaRPr lang="fr-FR"/>
        </a:p>
      </dgm:t>
    </dgm:pt>
    <dgm:pt modelId="{5FFCDCB9-DE16-4C40-AC7B-16118B74117C}">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3600" b="1" dirty="0" smtClean="0"/>
            <a:t>Recherches sur la réalité de l’énergie spirituelle dans la vie humaine</a:t>
          </a:r>
          <a:endParaRPr lang="fr-FR" sz="3600" b="1" dirty="0"/>
        </a:p>
      </dgm:t>
    </dgm:pt>
    <dgm:pt modelId="{0609CBB0-B701-4356-984E-43BAC4643BA9}" type="parTrans" cxnId="{F924CA1C-1FDD-4392-829C-B82F14984509}">
      <dgm:prSet/>
      <dgm:spPr/>
      <dgm:t>
        <a:bodyPr/>
        <a:lstStyle/>
        <a:p>
          <a:endParaRPr lang="fr-FR"/>
        </a:p>
      </dgm:t>
    </dgm:pt>
    <dgm:pt modelId="{BD1C45D0-DF07-4A14-AAD5-5E153CC699D2}" type="sibTrans" cxnId="{F924CA1C-1FDD-4392-829C-B82F14984509}">
      <dgm:prSet/>
      <dgm:spPr/>
      <dgm:t>
        <a:bodyPr/>
        <a:lstStyle/>
        <a:p>
          <a:endParaRPr lang="fr-FR"/>
        </a:p>
      </dgm:t>
    </dgm:pt>
    <dgm:pt modelId="{D766AF46-5A9B-4A55-B77A-1AB3FE6EDC38}">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400" dirty="0" smtClean="0">
              <a:latin typeface="Arial Black" panose="020B0A04020102020204" pitchFamily="34" charset="0"/>
            </a:rPr>
            <a:t>Permanence du fait religieux et des empires spirituels</a:t>
          </a:r>
          <a:endParaRPr lang="fr-FR" sz="2100" dirty="0">
            <a:latin typeface="Arial Black" panose="020B0A04020102020204" pitchFamily="34" charset="0"/>
          </a:endParaRPr>
        </a:p>
      </dgm:t>
    </dgm:pt>
    <dgm:pt modelId="{7C11EBD1-715E-4AB0-9A8C-AC7E5CB04DC1}" type="parTrans" cxnId="{D83BCDE6-ABA9-497A-91BA-6BDDB640FEE2}">
      <dgm:prSet/>
      <dgm:spPr/>
      <dgm:t>
        <a:bodyPr/>
        <a:lstStyle/>
        <a:p>
          <a:endParaRPr lang="fr-FR"/>
        </a:p>
      </dgm:t>
    </dgm:pt>
    <dgm:pt modelId="{A6937A07-E65A-4CB0-9CA8-E9F6E12A769E}" type="sibTrans" cxnId="{D83BCDE6-ABA9-497A-91BA-6BDDB640FEE2}">
      <dgm:prSet/>
      <dgm:spPr/>
      <dgm:t>
        <a:bodyPr/>
        <a:lstStyle/>
        <a:p>
          <a:endParaRPr lang="fr-FR"/>
        </a:p>
      </dgm:t>
    </dgm:pt>
    <dgm:pt modelId="{7A24BE04-1B4F-4E98-9737-535787B89565}">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400" dirty="0" smtClean="0">
              <a:latin typeface="Arial Black" panose="020B0A04020102020204" pitchFamily="34" charset="0"/>
            </a:rPr>
            <a:t>Analogies entre les propriétés de l’énergie physique et de l’énergie spirituelle</a:t>
          </a:r>
          <a:endParaRPr lang="fr-FR" sz="2100" dirty="0">
            <a:latin typeface="Arial Black" panose="020B0A04020102020204" pitchFamily="34" charset="0"/>
          </a:endParaRPr>
        </a:p>
      </dgm:t>
    </dgm:pt>
    <dgm:pt modelId="{9A8A665C-CBFC-4589-87A5-CB23368A1C94}" type="parTrans" cxnId="{2233C7E0-8F25-4863-84DB-221960267964}">
      <dgm:prSet/>
      <dgm:spPr/>
      <dgm:t>
        <a:bodyPr/>
        <a:lstStyle/>
        <a:p>
          <a:endParaRPr lang="fr-FR"/>
        </a:p>
      </dgm:t>
    </dgm:pt>
    <dgm:pt modelId="{0743F189-BA0D-4331-92D8-1BBABFAF391B}" type="sibTrans" cxnId="{2233C7E0-8F25-4863-84DB-221960267964}">
      <dgm:prSet/>
      <dgm:spPr/>
      <dgm:t>
        <a:bodyPr/>
        <a:lstStyle/>
        <a:p>
          <a:endParaRPr lang="fr-FR"/>
        </a:p>
      </dgm:t>
    </dgm:pt>
    <dgm:pt modelId="{EE2D6424-69AC-4661-B228-67129B5EB881}" type="pres">
      <dgm:prSet presAssocID="{D4818404-CD78-4117-BFB9-59495EF064FA}" presName="Name0" presStyleCnt="0">
        <dgm:presLayoutVars>
          <dgm:dir/>
          <dgm:resizeHandles val="exact"/>
        </dgm:presLayoutVars>
      </dgm:prSet>
      <dgm:spPr/>
      <dgm:t>
        <a:bodyPr/>
        <a:lstStyle/>
        <a:p>
          <a:endParaRPr lang="fr-FR"/>
        </a:p>
      </dgm:t>
    </dgm:pt>
    <dgm:pt modelId="{F519F71A-9B22-4969-B681-FACF3ED43E74}" type="pres">
      <dgm:prSet presAssocID="{5FFCDCB9-DE16-4C40-AC7B-16118B74117C}" presName="node" presStyleLbl="node1" presStyleIdx="0" presStyleCnt="3" custScaleX="141410" custScaleY="142038" custRadScaleRad="90962" custRadScaleInc="0">
        <dgm:presLayoutVars>
          <dgm:bulletEnabled val="1"/>
        </dgm:presLayoutVars>
      </dgm:prSet>
      <dgm:spPr/>
      <dgm:t>
        <a:bodyPr/>
        <a:lstStyle/>
        <a:p>
          <a:endParaRPr lang="fr-FR"/>
        </a:p>
      </dgm:t>
    </dgm:pt>
    <dgm:pt modelId="{89574224-07CE-4529-AC13-E92322C5D097}" type="pres">
      <dgm:prSet presAssocID="{BD1C45D0-DF07-4A14-AAD5-5E153CC699D2}" presName="sibTrans" presStyleLbl="sibTrans2D1" presStyleIdx="0" presStyleCnt="3"/>
      <dgm:spPr/>
      <dgm:t>
        <a:bodyPr/>
        <a:lstStyle/>
        <a:p>
          <a:endParaRPr lang="fr-FR"/>
        </a:p>
      </dgm:t>
    </dgm:pt>
    <dgm:pt modelId="{022BDDAC-E040-46B2-80B6-6C7DB63668E1}" type="pres">
      <dgm:prSet presAssocID="{BD1C45D0-DF07-4A14-AAD5-5E153CC699D2}" presName="connectorText" presStyleLbl="sibTrans2D1" presStyleIdx="0" presStyleCnt="3"/>
      <dgm:spPr/>
      <dgm:t>
        <a:bodyPr/>
        <a:lstStyle/>
        <a:p>
          <a:endParaRPr lang="fr-FR"/>
        </a:p>
      </dgm:t>
    </dgm:pt>
    <dgm:pt modelId="{2819CB5C-0265-427E-9BF2-7A18632330C6}" type="pres">
      <dgm:prSet presAssocID="{D766AF46-5A9B-4A55-B77A-1AB3FE6EDC38}" presName="node" presStyleLbl="node1" presStyleIdx="1" presStyleCnt="3" custScaleY="134770" custRadScaleRad="95753" custRadScaleInc="-8074">
        <dgm:presLayoutVars>
          <dgm:bulletEnabled val="1"/>
        </dgm:presLayoutVars>
      </dgm:prSet>
      <dgm:spPr/>
      <dgm:t>
        <a:bodyPr/>
        <a:lstStyle/>
        <a:p>
          <a:endParaRPr lang="fr-FR"/>
        </a:p>
      </dgm:t>
    </dgm:pt>
    <dgm:pt modelId="{EDA5E4D0-CAC6-4942-9331-51D1B81EF2CF}" type="pres">
      <dgm:prSet presAssocID="{A6937A07-E65A-4CB0-9CA8-E9F6E12A769E}" presName="sibTrans" presStyleLbl="sibTrans2D1" presStyleIdx="1" presStyleCnt="3"/>
      <dgm:spPr/>
      <dgm:t>
        <a:bodyPr/>
        <a:lstStyle/>
        <a:p>
          <a:endParaRPr lang="fr-FR"/>
        </a:p>
      </dgm:t>
    </dgm:pt>
    <dgm:pt modelId="{D1BC9A23-A64F-409B-9C4E-7DCFBEA3CA4F}" type="pres">
      <dgm:prSet presAssocID="{A6937A07-E65A-4CB0-9CA8-E9F6E12A769E}" presName="connectorText" presStyleLbl="sibTrans2D1" presStyleIdx="1" presStyleCnt="3"/>
      <dgm:spPr/>
      <dgm:t>
        <a:bodyPr/>
        <a:lstStyle/>
        <a:p>
          <a:endParaRPr lang="fr-FR"/>
        </a:p>
      </dgm:t>
    </dgm:pt>
    <dgm:pt modelId="{C8DA649F-4CBA-4EA2-A965-F498A447E0D0}" type="pres">
      <dgm:prSet presAssocID="{7A24BE04-1B4F-4E98-9737-535787B89565}" presName="node" presStyleLbl="node1" presStyleIdx="2" presStyleCnt="3" custScaleX="102329" custScaleY="142449" custRadScaleRad="95753" custRadScaleInc="8074">
        <dgm:presLayoutVars>
          <dgm:bulletEnabled val="1"/>
        </dgm:presLayoutVars>
      </dgm:prSet>
      <dgm:spPr/>
      <dgm:t>
        <a:bodyPr/>
        <a:lstStyle/>
        <a:p>
          <a:endParaRPr lang="fr-FR"/>
        </a:p>
      </dgm:t>
    </dgm:pt>
    <dgm:pt modelId="{1BBBFD2A-B67A-4933-A9F7-2D6232E47549}" type="pres">
      <dgm:prSet presAssocID="{0743F189-BA0D-4331-92D8-1BBABFAF391B}" presName="sibTrans" presStyleLbl="sibTrans2D1" presStyleIdx="2" presStyleCnt="3"/>
      <dgm:spPr/>
      <dgm:t>
        <a:bodyPr/>
        <a:lstStyle/>
        <a:p>
          <a:endParaRPr lang="fr-FR"/>
        </a:p>
      </dgm:t>
    </dgm:pt>
    <dgm:pt modelId="{3523EE86-43B8-48BA-8416-A6E62A6E0F0D}" type="pres">
      <dgm:prSet presAssocID="{0743F189-BA0D-4331-92D8-1BBABFAF391B}" presName="connectorText" presStyleLbl="sibTrans2D1" presStyleIdx="2" presStyleCnt="3"/>
      <dgm:spPr/>
      <dgm:t>
        <a:bodyPr/>
        <a:lstStyle/>
        <a:p>
          <a:endParaRPr lang="fr-FR"/>
        </a:p>
      </dgm:t>
    </dgm:pt>
  </dgm:ptLst>
  <dgm:cxnLst>
    <dgm:cxn modelId="{D83BCDE6-ABA9-497A-91BA-6BDDB640FEE2}" srcId="{D4818404-CD78-4117-BFB9-59495EF064FA}" destId="{D766AF46-5A9B-4A55-B77A-1AB3FE6EDC38}" srcOrd="1" destOrd="0" parTransId="{7C11EBD1-715E-4AB0-9A8C-AC7E5CB04DC1}" sibTransId="{A6937A07-E65A-4CB0-9CA8-E9F6E12A769E}"/>
    <dgm:cxn modelId="{3BC5D823-CF15-4F9F-A141-FBDEB6859F17}" type="presOf" srcId="{D4818404-CD78-4117-BFB9-59495EF064FA}" destId="{EE2D6424-69AC-4661-B228-67129B5EB881}" srcOrd="0" destOrd="0" presId="urn:microsoft.com/office/officeart/2005/8/layout/cycle7"/>
    <dgm:cxn modelId="{40B83511-2C58-4F18-B3AF-4DB5686D6A6C}" type="presOf" srcId="{0743F189-BA0D-4331-92D8-1BBABFAF391B}" destId="{3523EE86-43B8-48BA-8416-A6E62A6E0F0D}" srcOrd="1" destOrd="0" presId="urn:microsoft.com/office/officeart/2005/8/layout/cycle7"/>
    <dgm:cxn modelId="{970C896E-E495-40C2-8466-7BA44C8681A9}" type="presOf" srcId="{0743F189-BA0D-4331-92D8-1BBABFAF391B}" destId="{1BBBFD2A-B67A-4933-A9F7-2D6232E47549}" srcOrd="0" destOrd="0" presId="urn:microsoft.com/office/officeart/2005/8/layout/cycle7"/>
    <dgm:cxn modelId="{F924CA1C-1FDD-4392-829C-B82F14984509}" srcId="{D4818404-CD78-4117-BFB9-59495EF064FA}" destId="{5FFCDCB9-DE16-4C40-AC7B-16118B74117C}" srcOrd="0" destOrd="0" parTransId="{0609CBB0-B701-4356-984E-43BAC4643BA9}" sibTransId="{BD1C45D0-DF07-4A14-AAD5-5E153CC699D2}"/>
    <dgm:cxn modelId="{2233C7E0-8F25-4863-84DB-221960267964}" srcId="{D4818404-CD78-4117-BFB9-59495EF064FA}" destId="{7A24BE04-1B4F-4E98-9737-535787B89565}" srcOrd="2" destOrd="0" parTransId="{9A8A665C-CBFC-4589-87A5-CB23368A1C94}" sibTransId="{0743F189-BA0D-4331-92D8-1BBABFAF391B}"/>
    <dgm:cxn modelId="{8C77DE1D-DB98-44B6-9FE3-29E83817CB07}" type="presOf" srcId="{BD1C45D0-DF07-4A14-AAD5-5E153CC699D2}" destId="{89574224-07CE-4529-AC13-E92322C5D097}" srcOrd="0" destOrd="0" presId="urn:microsoft.com/office/officeart/2005/8/layout/cycle7"/>
    <dgm:cxn modelId="{F0A2D5A9-A180-4D37-A596-889A7142A269}" type="presOf" srcId="{5FFCDCB9-DE16-4C40-AC7B-16118B74117C}" destId="{F519F71A-9B22-4969-B681-FACF3ED43E74}" srcOrd="0" destOrd="0" presId="urn:microsoft.com/office/officeart/2005/8/layout/cycle7"/>
    <dgm:cxn modelId="{3CCA817A-09A2-47A5-A368-F086E6CC31AB}" type="presOf" srcId="{A6937A07-E65A-4CB0-9CA8-E9F6E12A769E}" destId="{D1BC9A23-A64F-409B-9C4E-7DCFBEA3CA4F}" srcOrd="1" destOrd="0" presId="urn:microsoft.com/office/officeart/2005/8/layout/cycle7"/>
    <dgm:cxn modelId="{2003EDB3-C2EA-493A-ACCB-8F252ECC121B}" type="presOf" srcId="{7A24BE04-1B4F-4E98-9737-535787B89565}" destId="{C8DA649F-4CBA-4EA2-A965-F498A447E0D0}" srcOrd="0" destOrd="0" presId="urn:microsoft.com/office/officeart/2005/8/layout/cycle7"/>
    <dgm:cxn modelId="{2B1D957B-F06C-438C-A9BD-52BFE3088B68}" type="presOf" srcId="{BD1C45D0-DF07-4A14-AAD5-5E153CC699D2}" destId="{022BDDAC-E040-46B2-80B6-6C7DB63668E1}" srcOrd="1" destOrd="0" presId="urn:microsoft.com/office/officeart/2005/8/layout/cycle7"/>
    <dgm:cxn modelId="{E0885FDA-C9E3-4F78-B9DC-223C4CC9690D}" type="presOf" srcId="{D766AF46-5A9B-4A55-B77A-1AB3FE6EDC38}" destId="{2819CB5C-0265-427E-9BF2-7A18632330C6}" srcOrd="0" destOrd="0" presId="urn:microsoft.com/office/officeart/2005/8/layout/cycle7"/>
    <dgm:cxn modelId="{6085777F-A738-49FD-8FFB-0B3AAEEA8C67}" type="presOf" srcId="{A6937A07-E65A-4CB0-9CA8-E9F6E12A769E}" destId="{EDA5E4D0-CAC6-4942-9331-51D1B81EF2CF}" srcOrd="0" destOrd="0" presId="urn:microsoft.com/office/officeart/2005/8/layout/cycle7"/>
    <dgm:cxn modelId="{7A3A08E4-B8BE-4F32-909C-91D9ADD5AE91}" type="presParOf" srcId="{EE2D6424-69AC-4661-B228-67129B5EB881}" destId="{F519F71A-9B22-4969-B681-FACF3ED43E74}" srcOrd="0" destOrd="0" presId="urn:microsoft.com/office/officeart/2005/8/layout/cycle7"/>
    <dgm:cxn modelId="{426F7D3C-9B98-4BFE-A82D-87E933E6C6EE}" type="presParOf" srcId="{EE2D6424-69AC-4661-B228-67129B5EB881}" destId="{89574224-07CE-4529-AC13-E92322C5D097}" srcOrd="1" destOrd="0" presId="urn:microsoft.com/office/officeart/2005/8/layout/cycle7"/>
    <dgm:cxn modelId="{8184401E-7951-4C7C-8B46-3718227D6407}" type="presParOf" srcId="{89574224-07CE-4529-AC13-E92322C5D097}" destId="{022BDDAC-E040-46B2-80B6-6C7DB63668E1}" srcOrd="0" destOrd="0" presId="urn:microsoft.com/office/officeart/2005/8/layout/cycle7"/>
    <dgm:cxn modelId="{6A4B16AA-A2EE-443E-AD93-F48706B92520}" type="presParOf" srcId="{EE2D6424-69AC-4661-B228-67129B5EB881}" destId="{2819CB5C-0265-427E-9BF2-7A18632330C6}" srcOrd="2" destOrd="0" presId="urn:microsoft.com/office/officeart/2005/8/layout/cycle7"/>
    <dgm:cxn modelId="{06C9B9F1-FE0F-4685-9CD7-77D7D54B100B}" type="presParOf" srcId="{EE2D6424-69AC-4661-B228-67129B5EB881}" destId="{EDA5E4D0-CAC6-4942-9331-51D1B81EF2CF}" srcOrd="3" destOrd="0" presId="urn:microsoft.com/office/officeart/2005/8/layout/cycle7"/>
    <dgm:cxn modelId="{6907A77A-10DE-4121-B687-F5CE60428788}" type="presParOf" srcId="{EDA5E4D0-CAC6-4942-9331-51D1B81EF2CF}" destId="{D1BC9A23-A64F-409B-9C4E-7DCFBEA3CA4F}" srcOrd="0" destOrd="0" presId="urn:microsoft.com/office/officeart/2005/8/layout/cycle7"/>
    <dgm:cxn modelId="{7F6DA84A-B563-486D-BB8F-90115B6ED7E3}" type="presParOf" srcId="{EE2D6424-69AC-4661-B228-67129B5EB881}" destId="{C8DA649F-4CBA-4EA2-A965-F498A447E0D0}" srcOrd="4" destOrd="0" presId="urn:microsoft.com/office/officeart/2005/8/layout/cycle7"/>
    <dgm:cxn modelId="{19BF02BD-9F0A-400C-8DCB-ED2E5319B33C}" type="presParOf" srcId="{EE2D6424-69AC-4661-B228-67129B5EB881}" destId="{1BBBFD2A-B67A-4933-A9F7-2D6232E47549}" srcOrd="5" destOrd="0" presId="urn:microsoft.com/office/officeart/2005/8/layout/cycle7"/>
    <dgm:cxn modelId="{87984812-216F-44C4-917D-2AF3AE495044}" type="presParOf" srcId="{1BBBFD2A-B67A-4933-A9F7-2D6232E47549}" destId="{3523EE86-43B8-48BA-8416-A6E62A6E0F0D}" srcOrd="0" destOrd="0" presId="urn:microsoft.com/office/officeart/2005/8/layout/cycle7"/>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ABB1C1-3CFF-4B95-8F97-9F62D5CEAF3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C87579F4-281B-4568-8297-52CF669D15FE}">
      <dgm:prSet phldrT="[Texte]"/>
      <dgm:spPr/>
      <dgm:t>
        <a:bodyPr/>
        <a:lstStyle/>
        <a:p>
          <a:r>
            <a:rPr lang="fr-FR" dirty="0" smtClean="0"/>
            <a:t>Murs physiques</a:t>
          </a:r>
          <a:endParaRPr lang="fr-FR" dirty="0"/>
        </a:p>
      </dgm:t>
    </dgm:pt>
    <dgm:pt modelId="{738C05EA-10BA-44DE-9CC5-BC91A3D7BE7C}" type="parTrans" cxnId="{1D4B5C7B-3F05-41B8-9673-99BBFA1ED1AC}">
      <dgm:prSet/>
      <dgm:spPr/>
      <dgm:t>
        <a:bodyPr/>
        <a:lstStyle/>
        <a:p>
          <a:endParaRPr lang="fr-FR"/>
        </a:p>
      </dgm:t>
    </dgm:pt>
    <dgm:pt modelId="{9D853E31-1262-4414-A906-85BB9E0CEE7D}" type="sibTrans" cxnId="{1D4B5C7B-3F05-41B8-9673-99BBFA1ED1AC}">
      <dgm:prSet/>
      <dgm:spPr/>
      <dgm:t>
        <a:bodyPr/>
        <a:lstStyle/>
        <a:p>
          <a:endParaRPr lang="fr-FR"/>
        </a:p>
      </dgm:t>
    </dgm:pt>
    <dgm:pt modelId="{35B0E158-E446-4384-9F59-CE2FA323A2DC}">
      <dgm:prSet phldrT="[Texte]"/>
      <dgm:spPr/>
      <dgm:t>
        <a:bodyPr/>
        <a:lstStyle/>
        <a:p>
          <a:r>
            <a:rPr lang="fr-FR" dirty="0" smtClean="0"/>
            <a:t>Barrière du corps</a:t>
          </a:r>
          <a:endParaRPr lang="fr-FR" dirty="0"/>
        </a:p>
      </dgm:t>
    </dgm:pt>
    <dgm:pt modelId="{28195D72-D69A-41E6-B5A1-CA3745363057}" type="parTrans" cxnId="{7F5B4EC9-C950-4893-8074-457D52F879E7}">
      <dgm:prSet/>
      <dgm:spPr/>
      <dgm:t>
        <a:bodyPr/>
        <a:lstStyle/>
        <a:p>
          <a:endParaRPr lang="fr-FR"/>
        </a:p>
      </dgm:t>
    </dgm:pt>
    <dgm:pt modelId="{610AF27C-241A-4EFE-9B7B-DA7C641224EE}" type="sibTrans" cxnId="{7F5B4EC9-C950-4893-8074-457D52F879E7}">
      <dgm:prSet/>
      <dgm:spPr/>
      <dgm:t>
        <a:bodyPr/>
        <a:lstStyle/>
        <a:p>
          <a:endParaRPr lang="fr-FR"/>
        </a:p>
      </dgm:t>
    </dgm:pt>
    <dgm:pt modelId="{EC816648-5FA0-4DAD-933A-555146934DB5}">
      <dgm:prSet phldrT="[Texte]"/>
      <dgm:spPr/>
      <dgm:t>
        <a:bodyPr/>
        <a:lstStyle/>
        <a:p>
          <a:r>
            <a:rPr lang="fr-FR" dirty="0" smtClean="0"/>
            <a:t>Barrières de l’espace et du temps</a:t>
          </a:r>
          <a:endParaRPr lang="fr-FR" dirty="0"/>
        </a:p>
      </dgm:t>
    </dgm:pt>
    <dgm:pt modelId="{47066CD3-993E-4BF9-94F7-5918F1649935}" type="parTrans" cxnId="{4E80C6DD-CEC7-4A3A-9755-C538EECED531}">
      <dgm:prSet/>
      <dgm:spPr/>
      <dgm:t>
        <a:bodyPr/>
        <a:lstStyle/>
        <a:p>
          <a:endParaRPr lang="fr-FR"/>
        </a:p>
      </dgm:t>
    </dgm:pt>
    <dgm:pt modelId="{0344F321-6BA6-42E4-9F48-C30474FDBAE8}" type="sibTrans" cxnId="{4E80C6DD-CEC7-4A3A-9755-C538EECED531}">
      <dgm:prSet/>
      <dgm:spPr/>
      <dgm:t>
        <a:bodyPr/>
        <a:lstStyle/>
        <a:p>
          <a:endParaRPr lang="fr-FR"/>
        </a:p>
      </dgm:t>
    </dgm:pt>
    <dgm:pt modelId="{6FC474C4-86B2-47AA-B81F-D24482E39C1E}">
      <dgm:prSet phldrT="[Texte]"/>
      <dgm:spPr/>
      <dgm:t>
        <a:bodyPr/>
        <a:lstStyle/>
        <a:p>
          <a:r>
            <a:rPr lang="fr-FR" dirty="0" smtClean="0"/>
            <a:t>Murs psychologiques</a:t>
          </a:r>
          <a:endParaRPr lang="fr-FR" dirty="0"/>
        </a:p>
      </dgm:t>
    </dgm:pt>
    <dgm:pt modelId="{B45F1002-E2C2-47F7-AB3C-37E0363C4DB5}" type="parTrans" cxnId="{E6673147-2D91-4312-9931-1963A379CD63}">
      <dgm:prSet/>
      <dgm:spPr/>
      <dgm:t>
        <a:bodyPr/>
        <a:lstStyle/>
        <a:p>
          <a:endParaRPr lang="fr-FR"/>
        </a:p>
      </dgm:t>
    </dgm:pt>
    <dgm:pt modelId="{D6CD6151-D5C9-4D1F-932E-018DBA61C2E8}" type="sibTrans" cxnId="{E6673147-2D91-4312-9931-1963A379CD63}">
      <dgm:prSet/>
      <dgm:spPr/>
      <dgm:t>
        <a:bodyPr/>
        <a:lstStyle/>
        <a:p>
          <a:endParaRPr lang="fr-FR"/>
        </a:p>
      </dgm:t>
    </dgm:pt>
    <dgm:pt modelId="{9C2A3CEB-64A8-40F6-8E41-C743F6408242}">
      <dgm:prSet phldrT="[Texte]"/>
      <dgm:spPr/>
      <dgm:t>
        <a:bodyPr/>
        <a:lstStyle/>
        <a:p>
          <a:r>
            <a:rPr lang="fr-FR" dirty="0" smtClean="0"/>
            <a:t>Cœurs et esprits endurcis, sceptiques, imperméables, étanches, blindés</a:t>
          </a:r>
          <a:endParaRPr lang="fr-FR" dirty="0"/>
        </a:p>
      </dgm:t>
    </dgm:pt>
    <dgm:pt modelId="{DE9AE53B-2E4E-4E4D-9358-43317EDBBCBA}" type="parTrans" cxnId="{B72C3FE4-7E3E-4391-94DE-0AA71B51FB35}">
      <dgm:prSet/>
      <dgm:spPr/>
      <dgm:t>
        <a:bodyPr/>
        <a:lstStyle/>
        <a:p>
          <a:endParaRPr lang="fr-FR"/>
        </a:p>
      </dgm:t>
    </dgm:pt>
    <dgm:pt modelId="{117E8112-580F-4974-8C9C-715B882A8AF2}" type="sibTrans" cxnId="{B72C3FE4-7E3E-4391-94DE-0AA71B51FB35}">
      <dgm:prSet/>
      <dgm:spPr/>
      <dgm:t>
        <a:bodyPr/>
        <a:lstStyle/>
        <a:p>
          <a:endParaRPr lang="fr-FR"/>
        </a:p>
      </dgm:t>
    </dgm:pt>
    <dgm:pt modelId="{D1F4A45D-BEE7-428B-90DB-6183B5666425}">
      <dgm:prSet phldrT="[Texte]"/>
      <dgm:spPr/>
      <dgm:t>
        <a:bodyPr/>
        <a:lstStyle/>
        <a:p>
          <a:r>
            <a:rPr lang="fr-FR" dirty="0" smtClean="0"/>
            <a:t>Murs sociologiques, culturels</a:t>
          </a:r>
          <a:endParaRPr lang="fr-FR" dirty="0"/>
        </a:p>
      </dgm:t>
    </dgm:pt>
    <dgm:pt modelId="{7C6D4112-3AEC-4CCC-8860-4A757D9AEB5B}" type="parTrans" cxnId="{3CB374A4-D755-46E2-9249-A881BD503815}">
      <dgm:prSet/>
      <dgm:spPr/>
      <dgm:t>
        <a:bodyPr/>
        <a:lstStyle/>
        <a:p>
          <a:endParaRPr lang="fr-FR"/>
        </a:p>
      </dgm:t>
    </dgm:pt>
    <dgm:pt modelId="{34DABA2F-F41C-4C8B-A91C-8A7F07A15C09}" type="sibTrans" cxnId="{3CB374A4-D755-46E2-9249-A881BD503815}">
      <dgm:prSet/>
      <dgm:spPr/>
      <dgm:t>
        <a:bodyPr/>
        <a:lstStyle/>
        <a:p>
          <a:endParaRPr lang="fr-FR"/>
        </a:p>
      </dgm:t>
    </dgm:pt>
    <dgm:pt modelId="{4A19DBF2-D96F-41C4-A16A-0384CB7E9810}">
      <dgm:prSet phldrT="[Texte]"/>
      <dgm:spPr/>
      <dgm:t>
        <a:bodyPr/>
        <a:lstStyle/>
        <a:p>
          <a:r>
            <a:rPr lang="fr-FR" dirty="0" smtClean="0"/>
            <a:t>Murs nationaux, linguistiques, politiques, sociaux</a:t>
          </a:r>
          <a:endParaRPr lang="fr-FR" dirty="0"/>
        </a:p>
      </dgm:t>
    </dgm:pt>
    <dgm:pt modelId="{BC6B788F-D676-4298-B3F7-102944C4B009}" type="parTrans" cxnId="{1EC86A9F-614C-4AC7-BA88-A8119DDC0A63}">
      <dgm:prSet/>
      <dgm:spPr/>
      <dgm:t>
        <a:bodyPr/>
        <a:lstStyle/>
        <a:p>
          <a:endParaRPr lang="fr-FR"/>
        </a:p>
      </dgm:t>
    </dgm:pt>
    <dgm:pt modelId="{56BD8767-F354-4C31-8FFC-F3C3DBE372DB}" type="sibTrans" cxnId="{1EC86A9F-614C-4AC7-BA88-A8119DDC0A63}">
      <dgm:prSet/>
      <dgm:spPr/>
      <dgm:t>
        <a:bodyPr/>
        <a:lstStyle/>
        <a:p>
          <a:endParaRPr lang="fr-FR"/>
        </a:p>
      </dgm:t>
    </dgm:pt>
    <dgm:pt modelId="{8847AA58-C321-44CA-9060-45C22C01FDB3}">
      <dgm:prSet phldrT="[Texte]"/>
      <dgm:spPr/>
      <dgm:t>
        <a:bodyPr/>
        <a:lstStyle/>
        <a:p>
          <a:r>
            <a:rPr lang="fr-FR" dirty="0" smtClean="0"/>
            <a:t>Barrière de la mort</a:t>
          </a:r>
          <a:endParaRPr lang="fr-FR" dirty="0"/>
        </a:p>
      </dgm:t>
    </dgm:pt>
    <dgm:pt modelId="{A1552205-BF1E-4952-ABA6-7A9DCC31CBB1}" type="parTrans" cxnId="{E448C14B-2D97-4278-8047-B1785D47CB92}">
      <dgm:prSet/>
      <dgm:spPr/>
      <dgm:t>
        <a:bodyPr/>
        <a:lstStyle/>
        <a:p>
          <a:endParaRPr lang="fr-FR"/>
        </a:p>
      </dgm:t>
    </dgm:pt>
    <dgm:pt modelId="{C447E57D-6AD3-4412-9989-E75A570F9419}" type="sibTrans" cxnId="{E448C14B-2D97-4278-8047-B1785D47CB92}">
      <dgm:prSet/>
      <dgm:spPr/>
      <dgm:t>
        <a:bodyPr/>
        <a:lstStyle/>
        <a:p>
          <a:endParaRPr lang="fr-FR"/>
        </a:p>
      </dgm:t>
    </dgm:pt>
    <dgm:pt modelId="{ABEC086E-752A-40F6-82EF-46B078F46452}" type="pres">
      <dgm:prSet presAssocID="{ADABB1C1-3CFF-4B95-8F97-9F62D5CEAF3B}" presName="Name0" presStyleCnt="0">
        <dgm:presLayoutVars>
          <dgm:dir/>
          <dgm:animLvl val="lvl"/>
          <dgm:resizeHandles val="exact"/>
        </dgm:presLayoutVars>
      </dgm:prSet>
      <dgm:spPr/>
      <dgm:t>
        <a:bodyPr/>
        <a:lstStyle/>
        <a:p>
          <a:endParaRPr lang="fr-FR"/>
        </a:p>
      </dgm:t>
    </dgm:pt>
    <dgm:pt modelId="{21A88001-ED74-4AC4-A688-A3D3E90380E4}" type="pres">
      <dgm:prSet presAssocID="{C87579F4-281B-4568-8297-52CF669D15FE}" presName="composite" presStyleCnt="0"/>
      <dgm:spPr/>
    </dgm:pt>
    <dgm:pt modelId="{3FDF8A27-5717-475A-9459-2A17CBEFA919}" type="pres">
      <dgm:prSet presAssocID="{C87579F4-281B-4568-8297-52CF669D15FE}" presName="parTx" presStyleLbl="alignNode1" presStyleIdx="0" presStyleCnt="3">
        <dgm:presLayoutVars>
          <dgm:chMax val="0"/>
          <dgm:chPref val="0"/>
          <dgm:bulletEnabled val="1"/>
        </dgm:presLayoutVars>
      </dgm:prSet>
      <dgm:spPr/>
      <dgm:t>
        <a:bodyPr/>
        <a:lstStyle/>
        <a:p>
          <a:endParaRPr lang="fr-FR"/>
        </a:p>
      </dgm:t>
    </dgm:pt>
    <dgm:pt modelId="{7E0B3298-CF28-4710-8226-D37D106DB89F}" type="pres">
      <dgm:prSet presAssocID="{C87579F4-281B-4568-8297-52CF669D15FE}" presName="desTx" presStyleLbl="alignAccFollowNode1" presStyleIdx="0" presStyleCnt="3">
        <dgm:presLayoutVars>
          <dgm:bulletEnabled val="1"/>
        </dgm:presLayoutVars>
      </dgm:prSet>
      <dgm:spPr/>
      <dgm:t>
        <a:bodyPr/>
        <a:lstStyle/>
        <a:p>
          <a:endParaRPr lang="fr-FR"/>
        </a:p>
      </dgm:t>
    </dgm:pt>
    <dgm:pt modelId="{5FAED522-A90D-42F1-820E-8F4C866BD9A8}" type="pres">
      <dgm:prSet presAssocID="{9D853E31-1262-4414-A906-85BB9E0CEE7D}" presName="space" presStyleCnt="0"/>
      <dgm:spPr/>
    </dgm:pt>
    <dgm:pt modelId="{B3EA6E19-FA81-4F27-B423-E1374FDFCB38}" type="pres">
      <dgm:prSet presAssocID="{6FC474C4-86B2-47AA-B81F-D24482E39C1E}" presName="composite" presStyleCnt="0"/>
      <dgm:spPr/>
    </dgm:pt>
    <dgm:pt modelId="{D7FB5C65-29FB-4CA0-B067-E81DE80E9EED}" type="pres">
      <dgm:prSet presAssocID="{6FC474C4-86B2-47AA-B81F-D24482E39C1E}" presName="parTx" presStyleLbl="alignNode1" presStyleIdx="1" presStyleCnt="3">
        <dgm:presLayoutVars>
          <dgm:chMax val="0"/>
          <dgm:chPref val="0"/>
          <dgm:bulletEnabled val="1"/>
        </dgm:presLayoutVars>
      </dgm:prSet>
      <dgm:spPr/>
      <dgm:t>
        <a:bodyPr/>
        <a:lstStyle/>
        <a:p>
          <a:endParaRPr lang="fr-FR"/>
        </a:p>
      </dgm:t>
    </dgm:pt>
    <dgm:pt modelId="{F1250E6B-E13F-43D1-A242-A45CF69E1776}" type="pres">
      <dgm:prSet presAssocID="{6FC474C4-86B2-47AA-B81F-D24482E39C1E}" presName="desTx" presStyleLbl="alignAccFollowNode1" presStyleIdx="1" presStyleCnt="3">
        <dgm:presLayoutVars>
          <dgm:bulletEnabled val="1"/>
        </dgm:presLayoutVars>
      </dgm:prSet>
      <dgm:spPr/>
      <dgm:t>
        <a:bodyPr/>
        <a:lstStyle/>
        <a:p>
          <a:endParaRPr lang="fr-FR"/>
        </a:p>
      </dgm:t>
    </dgm:pt>
    <dgm:pt modelId="{62AFB290-1EE6-4412-96F2-F0CD642B0B21}" type="pres">
      <dgm:prSet presAssocID="{D6CD6151-D5C9-4D1F-932E-018DBA61C2E8}" presName="space" presStyleCnt="0"/>
      <dgm:spPr/>
    </dgm:pt>
    <dgm:pt modelId="{16B347FA-6359-4DD5-ACA3-A7F7FA74CD3C}" type="pres">
      <dgm:prSet presAssocID="{D1F4A45D-BEE7-428B-90DB-6183B5666425}" presName="composite" presStyleCnt="0"/>
      <dgm:spPr/>
    </dgm:pt>
    <dgm:pt modelId="{EFA46AA7-4737-45BA-943F-DEADF7CD8A1E}" type="pres">
      <dgm:prSet presAssocID="{D1F4A45D-BEE7-428B-90DB-6183B5666425}" presName="parTx" presStyleLbl="alignNode1" presStyleIdx="2" presStyleCnt="3">
        <dgm:presLayoutVars>
          <dgm:chMax val="0"/>
          <dgm:chPref val="0"/>
          <dgm:bulletEnabled val="1"/>
        </dgm:presLayoutVars>
      </dgm:prSet>
      <dgm:spPr/>
      <dgm:t>
        <a:bodyPr/>
        <a:lstStyle/>
        <a:p>
          <a:endParaRPr lang="fr-FR"/>
        </a:p>
      </dgm:t>
    </dgm:pt>
    <dgm:pt modelId="{9282D45C-5B8F-494C-AE8A-A932A175D5D7}" type="pres">
      <dgm:prSet presAssocID="{D1F4A45D-BEE7-428B-90DB-6183B5666425}" presName="desTx" presStyleLbl="alignAccFollowNode1" presStyleIdx="2" presStyleCnt="3">
        <dgm:presLayoutVars>
          <dgm:bulletEnabled val="1"/>
        </dgm:presLayoutVars>
      </dgm:prSet>
      <dgm:spPr/>
      <dgm:t>
        <a:bodyPr/>
        <a:lstStyle/>
        <a:p>
          <a:endParaRPr lang="fr-FR"/>
        </a:p>
      </dgm:t>
    </dgm:pt>
  </dgm:ptLst>
  <dgm:cxnLst>
    <dgm:cxn modelId="{17970B18-7056-4B5A-B3C9-F2DB13BDCC40}" type="presOf" srcId="{35B0E158-E446-4384-9F59-CE2FA323A2DC}" destId="{7E0B3298-CF28-4710-8226-D37D106DB89F}" srcOrd="0" destOrd="0" presId="urn:microsoft.com/office/officeart/2005/8/layout/hList1"/>
    <dgm:cxn modelId="{1EC86A9F-614C-4AC7-BA88-A8119DDC0A63}" srcId="{D1F4A45D-BEE7-428B-90DB-6183B5666425}" destId="{4A19DBF2-D96F-41C4-A16A-0384CB7E9810}" srcOrd="0" destOrd="0" parTransId="{BC6B788F-D676-4298-B3F7-102944C4B009}" sibTransId="{56BD8767-F354-4C31-8FFC-F3C3DBE372DB}"/>
    <dgm:cxn modelId="{44CAB687-D962-404F-9BB1-6FDAFF38C932}" type="presOf" srcId="{4A19DBF2-D96F-41C4-A16A-0384CB7E9810}" destId="{9282D45C-5B8F-494C-AE8A-A932A175D5D7}" srcOrd="0" destOrd="0" presId="urn:microsoft.com/office/officeart/2005/8/layout/hList1"/>
    <dgm:cxn modelId="{28830D0E-D4F3-4B00-A194-F584C0B7BF9F}" type="presOf" srcId="{D1F4A45D-BEE7-428B-90DB-6183B5666425}" destId="{EFA46AA7-4737-45BA-943F-DEADF7CD8A1E}" srcOrd="0" destOrd="0" presId="urn:microsoft.com/office/officeart/2005/8/layout/hList1"/>
    <dgm:cxn modelId="{ADA31CAF-B0F8-4994-AE6A-EF60FDB5F3EB}" type="presOf" srcId="{C87579F4-281B-4568-8297-52CF669D15FE}" destId="{3FDF8A27-5717-475A-9459-2A17CBEFA919}" srcOrd="0" destOrd="0" presId="urn:microsoft.com/office/officeart/2005/8/layout/hList1"/>
    <dgm:cxn modelId="{4E80C6DD-CEC7-4A3A-9755-C538EECED531}" srcId="{C87579F4-281B-4568-8297-52CF669D15FE}" destId="{EC816648-5FA0-4DAD-933A-555146934DB5}" srcOrd="1" destOrd="0" parTransId="{47066CD3-993E-4BF9-94F7-5918F1649935}" sibTransId="{0344F321-6BA6-42E4-9F48-C30474FDBAE8}"/>
    <dgm:cxn modelId="{1D4B5C7B-3F05-41B8-9673-99BBFA1ED1AC}" srcId="{ADABB1C1-3CFF-4B95-8F97-9F62D5CEAF3B}" destId="{C87579F4-281B-4568-8297-52CF669D15FE}" srcOrd="0" destOrd="0" parTransId="{738C05EA-10BA-44DE-9CC5-BC91A3D7BE7C}" sibTransId="{9D853E31-1262-4414-A906-85BB9E0CEE7D}"/>
    <dgm:cxn modelId="{6E82BE6C-8137-4928-9520-DEF732512654}" type="presOf" srcId="{8847AA58-C321-44CA-9060-45C22C01FDB3}" destId="{7E0B3298-CF28-4710-8226-D37D106DB89F}" srcOrd="0" destOrd="2" presId="urn:microsoft.com/office/officeart/2005/8/layout/hList1"/>
    <dgm:cxn modelId="{7F32CBB3-2A30-4FC4-84DD-61016BFE02F2}" type="presOf" srcId="{6FC474C4-86B2-47AA-B81F-D24482E39C1E}" destId="{D7FB5C65-29FB-4CA0-B067-E81DE80E9EED}" srcOrd="0" destOrd="0" presId="urn:microsoft.com/office/officeart/2005/8/layout/hList1"/>
    <dgm:cxn modelId="{233CCD01-7B72-4448-A662-C4F84CB7F22F}" type="presOf" srcId="{EC816648-5FA0-4DAD-933A-555146934DB5}" destId="{7E0B3298-CF28-4710-8226-D37D106DB89F}" srcOrd="0" destOrd="1" presId="urn:microsoft.com/office/officeart/2005/8/layout/hList1"/>
    <dgm:cxn modelId="{E448C14B-2D97-4278-8047-B1785D47CB92}" srcId="{C87579F4-281B-4568-8297-52CF669D15FE}" destId="{8847AA58-C321-44CA-9060-45C22C01FDB3}" srcOrd="2" destOrd="0" parTransId="{A1552205-BF1E-4952-ABA6-7A9DCC31CBB1}" sibTransId="{C447E57D-6AD3-4412-9989-E75A570F9419}"/>
    <dgm:cxn modelId="{3BC1D300-2FBB-4646-A542-F9027A5360BD}" type="presOf" srcId="{9C2A3CEB-64A8-40F6-8E41-C743F6408242}" destId="{F1250E6B-E13F-43D1-A242-A45CF69E1776}" srcOrd="0" destOrd="0" presId="urn:microsoft.com/office/officeart/2005/8/layout/hList1"/>
    <dgm:cxn modelId="{3CB374A4-D755-46E2-9249-A881BD503815}" srcId="{ADABB1C1-3CFF-4B95-8F97-9F62D5CEAF3B}" destId="{D1F4A45D-BEE7-428B-90DB-6183B5666425}" srcOrd="2" destOrd="0" parTransId="{7C6D4112-3AEC-4CCC-8860-4A757D9AEB5B}" sibTransId="{34DABA2F-F41C-4C8B-A91C-8A7F07A15C09}"/>
    <dgm:cxn modelId="{B72C3FE4-7E3E-4391-94DE-0AA71B51FB35}" srcId="{6FC474C4-86B2-47AA-B81F-D24482E39C1E}" destId="{9C2A3CEB-64A8-40F6-8E41-C743F6408242}" srcOrd="0" destOrd="0" parTransId="{DE9AE53B-2E4E-4E4D-9358-43317EDBBCBA}" sibTransId="{117E8112-580F-4974-8C9C-715B882A8AF2}"/>
    <dgm:cxn modelId="{7F5B4EC9-C950-4893-8074-457D52F879E7}" srcId="{C87579F4-281B-4568-8297-52CF669D15FE}" destId="{35B0E158-E446-4384-9F59-CE2FA323A2DC}" srcOrd="0" destOrd="0" parTransId="{28195D72-D69A-41E6-B5A1-CA3745363057}" sibTransId="{610AF27C-241A-4EFE-9B7B-DA7C641224EE}"/>
    <dgm:cxn modelId="{E6673147-2D91-4312-9931-1963A379CD63}" srcId="{ADABB1C1-3CFF-4B95-8F97-9F62D5CEAF3B}" destId="{6FC474C4-86B2-47AA-B81F-D24482E39C1E}" srcOrd="1" destOrd="0" parTransId="{B45F1002-E2C2-47F7-AB3C-37E0363C4DB5}" sibTransId="{D6CD6151-D5C9-4D1F-932E-018DBA61C2E8}"/>
    <dgm:cxn modelId="{8E327D63-79D6-422B-ABF8-4DC01EFEFDB3}" type="presOf" srcId="{ADABB1C1-3CFF-4B95-8F97-9F62D5CEAF3B}" destId="{ABEC086E-752A-40F6-82EF-46B078F46452}" srcOrd="0" destOrd="0" presId="urn:microsoft.com/office/officeart/2005/8/layout/hList1"/>
    <dgm:cxn modelId="{BFA97CD3-25B0-462E-8D4A-829A1A6395C7}" type="presParOf" srcId="{ABEC086E-752A-40F6-82EF-46B078F46452}" destId="{21A88001-ED74-4AC4-A688-A3D3E90380E4}" srcOrd="0" destOrd="0" presId="urn:microsoft.com/office/officeart/2005/8/layout/hList1"/>
    <dgm:cxn modelId="{38817216-55A1-462A-BD7F-2CF1094724A8}" type="presParOf" srcId="{21A88001-ED74-4AC4-A688-A3D3E90380E4}" destId="{3FDF8A27-5717-475A-9459-2A17CBEFA919}" srcOrd="0" destOrd="0" presId="urn:microsoft.com/office/officeart/2005/8/layout/hList1"/>
    <dgm:cxn modelId="{A59FCFB5-CAD3-4B7E-9021-4355FE2CED84}" type="presParOf" srcId="{21A88001-ED74-4AC4-A688-A3D3E90380E4}" destId="{7E0B3298-CF28-4710-8226-D37D106DB89F}" srcOrd="1" destOrd="0" presId="urn:microsoft.com/office/officeart/2005/8/layout/hList1"/>
    <dgm:cxn modelId="{CE96DBBB-DE5A-4BCB-B5DD-87A03794D994}" type="presParOf" srcId="{ABEC086E-752A-40F6-82EF-46B078F46452}" destId="{5FAED522-A90D-42F1-820E-8F4C866BD9A8}" srcOrd="1" destOrd="0" presId="urn:microsoft.com/office/officeart/2005/8/layout/hList1"/>
    <dgm:cxn modelId="{496D6B00-9C35-4B3D-A30B-405F22C2E938}" type="presParOf" srcId="{ABEC086E-752A-40F6-82EF-46B078F46452}" destId="{B3EA6E19-FA81-4F27-B423-E1374FDFCB38}" srcOrd="2" destOrd="0" presId="urn:microsoft.com/office/officeart/2005/8/layout/hList1"/>
    <dgm:cxn modelId="{093233EB-5D82-423F-A05D-E217A37B76B1}" type="presParOf" srcId="{B3EA6E19-FA81-4F27-B423-E1374FDFCB38}" destId="{D7FB5C65-29FB-4CA0-B067-E81DE80E9EED}" srcOrd="0" destOrd="0" presId="urn:microsoft.com/office/officeart/2005/8/layout/hList1"/>
    <dgm:cxn modelId="{EA3C1FD0-019B-402F-BAA6-BCECCE941F29}" type="presParOf" srcId="{B3EA6E19-FA81-4F27-B423-E1374FDFCB38}" destId="{F1250E6B-E13F-43D1-A242-A45CF69E1776}" srcOrd="1" destOrd="0" presId="urn:microsoft.com/office/officeart/2005/8/layout/hList1"/>
    <dgm:cxn modelId="{9C171179-32C0-4E9A-BF7C-6B97CD546277}" type="presParOf" srcId="{ABEC086E-752A-40F6-82EF-46B078F46452}" destId="{62AFB290-1EE6-4412-96F2-F0CD642B0B21}" srcOrd="3" destOrd="0" presId="urn:microsoft.com/office/officeart/2005/8/layout/hList1"/>
    <dgm:cxn modelId="{424D6D94-0BBF-49DF-9F68-FDB86FF3E0DD}" type="presParOf" srcId="{ABEC086E-752A-40F6-82EF-46B078F46452}" destId="{16B347FA-6359-4DD5-ACA3-A7F7FA74CD3C}" srcOrd="4" destOrd="0" presId="urn:microsoft.com/office/officeart/2005/8/layout/hList1"/>
    <dgm:cxn modelId="{635E4DFF-159D-4B40-A836-722BDE8F2C28}" type="presParOf" srcId="{16B347FA-6359-4DD5-ACA3-A7F7FA74CD3C}" destId="{EFA46AA7-4737-45BA-943F-DEADF7CD8A1E}" srcOrd="0" destOrd="0" presId="urn:microsoft.com/office/officeart/2005/8/layout/hList1"/>
    <dgm:cxn modelId="{429BE4BA-8846-49B4-BE4E-98DD79A5C51E}" type="presParOf" srcId="{16B347FA-6359-4DD5-ACA3-A7F7FA74CD3C}" destId="{9282D45C-5B8F-494C-AE8A-A932A175D5D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8D3D42-9A14-4FCD-891D-FB223A30EA22}" type="doc">
      <dgm:prSet loTypeId="urn:microsoft.com/office/officeart/2011/layout/HexagonRadial" loCatId="cycle" qsTypeId="urn:microsoft.com/office/officeart/2005/8/quickstyle/3d1" qsCatId="3D" csTypeId="urn:microsoft.com/office/officeart/2005/8/colors/colorful2" csCatId="colorful" phldr="1"/>
      <dgm:spPr/>
      <dgm:t>
        <a:bodyPr/>
        <a:lstStyle/>
        <a:p>
          <a:endParaRPr lang="fr-FR"/>
        </a:p>
      </dgm:t>
    </dgm:pt>
    <dgm:pt modelId="{DC6F3F61-3EC4-4A4F-A4F3-C813262075C3}">
      <dgm:prSet phldrT="[Texte]" custT="1"/>
      <dgm:spPr/>
      <dgm:t>
        <a:bodyPr/>
        <a:lstStyle/>
        <a:p>
          <a:r>
            <a:rPr lang="fr-FR" sz="1800" dirty="0" smtClean="0">
              <a:latin typeface="Arial Black" pitchFamily="34" charset="0"/>
            </a:rPr>
            <a:t>Résilience</a:t>
          </a:r>
        </a:p>
        <a:p>
          <a:r>
            <a:rPr lang="fr-FR" sz="2000" i="0" dirty="0" smtClean="0">
              <a:latin typeface="Bodoni MT Condensed" pitchFamily="18" charset="0"/>
            </a:rPr>
            <a:t>capacité d’un système à absorber une perturbation, se réorganiser, et continuer de fonctionner comme avant</a:t>
          </a:r>
          <a:endParaRPr lang="fr-FR" sz="2000" i="0" dirty="0">
            <a:latin typeface="Bodoni MT Condensed" pitchFamily="18" charset="0"/>
          </a:endParaRPr>
        </a:p>
      </dgm:t>
    </dgm:pt>
    <dgm:pt modelId="{55E1E7DB-35C0-4291-8542-25A190E91206}" type="parTrans" cxnId="{3C07F2B5-B75F-4643-956D-374CE0B55A0D}">
      <dgm:prSet/>
      <dgm:spPr/>
      <dgm:t>
        <a:bodyPr/>
        <a:lstStyle/>
        <a:p>
          <a:endParaRPr lang="fr-FR"/>
        </a:p>
      </dgm:t>
    </dgm:pt>
    <dgm:pt modelId="{DCED7181-55CC-45CB-AFC8-D9B201A5D2E8}" type="sibTrans" cxnId="{3C07F2B5-B75F-4643-956D-374CE0B55A0D}">
      <dgm:prSet/>
      <dgm:spPr/>
      <dgm:t>
        <a:bodyPr/>
        <a:lstStyle/>
        <a:p>
          <a:endParaRPr lang="fr-FR"/>
        </a:p>
      </dgm:t>
    </dgm:pt>
    <dgm:pt modelId="{AD67DD08-AB82-4D86-9DE3-E23BC9D4C9A7}">
      <dgm:prSet phldrT="[Texte]" custT="1"/>
      <dgm:spPr/>
      <dgm:t>
        <a:bodyPr/>
        <a:lstStyle/>
        <a:p>
          <a:r>
            <a:rPr lang="fr-FR" sz="2400" dirty="0" smtClean="0">
              <a:latin typeface="Arial Black" pitchFamily="34" charset="0"/>
            </a:rPr>
            <a:t>Physique</a:t>
          </a:r>
        </a:p>
        <a:p>
          <a:r>
            <a:rPr lang="fr-FR" sz="1800" dirty="0" smtClean="0">
              <a:latin typeface="Bodoni MT Condensed" pitchFamily="18" charset="0"/>
            </a:rPr>
            <a:t>propriété caractérisant l'énergie absorbée par un corps lors d'une déformation</a:t>
          </a:r>
        </a:p>
        <a:p>
          <a:endParaRPr lang="fr-FR" sz="1100" dirty="0"/>
        </a:p>
      </dgm:t>
    </dgm:pt>
    <dgm:pt modelId="{7781783D-9FB6-49AE-998B-A4C4C22C3C4A}" type="parTrans" cxnId="{26AE1943-7C0C-4F9B-91CC-BC6005BCCC6C}">
      <dgm:prSet/>
      <dgm:spPr/>
      <dgm:t>
        <a:bodyPr/>
        <a:lstStyle/>
        <a:p>
          <a:endParaRPr lang="fr-FR"/>
        </a:p>
      </dgm:t>
    </dgm:pt>
    <dgm:pt modelId="{9446C1B4-785F-4035-8FA8-5B4416231EB5}" type="sibTrans" cxnId="{26AE1943-7C0C-4F9B-91CC-BC6005BCCC6C}">
      <dgm:prSet/>
      <dgm:spPr/>
      <dgm:t>
        <a:bodyPr/>
        <a:lstStyle/>
        <a:p>
          <a:endParaRPr lang="fr-FR"/>
        </a:p>
      </dgm:t>
    </dgm:pt>
    <dgm:pt modelId="{0B1136D9-15C3-417E-9D6E-C232E6DD3556}">
      <dgm:prSet phldrT="[Texte]" custT="1"/>
      <dgm:spPr>
        <a:solidFill>
          <a:srgbClr val="0070C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400" dirty="0" smtClean="0">
              <a:latin typeface="Arial Black" pitchFamily="34" charset="0"/>
            </a:rPr>
            <a:t>Thermique</a:t>
          </a:r>
        </a:p>
        <a:p>
          <a:pPr marL="0" marR="0" indent="0" defTabSz="914400" eaLnBrk="1" fontAlgn="auto" latinLnBrk="0" hangingPunct="1">
            <a:lnSpc>
              <a:spcPct val="100000"/>
            </a:lnSpc>
            <a:spcBef>
              <a:spcPts val="0"/>
            </a:spcBef>
            <a:spcAft>
              <a:spcPts val="0"/>
            </a:spcAft>
            <a:buClrTx/>
            <a:buSzTx/>
            <a:buFontTx/>
            <a:buNone/>
            <a:tabLst/>
            <a:defRPr/>
          </a:pPr>
          <a:r>
            <a:rPr lang="fr-FR" sz="1800" dirty="0" smtClean="0">
              <a:latin typeface="Bodoni MT Condensed" pitchFamily="18" charset="0"/>
            </a:rPr>
            <a:t>capacité d'un matériau à conserver une température dans la durée</a:t>
          </a:r>
        </a:p>
        <a:p>
          <a:pPr defTabSz="400050">
            <a:lnSpc>
              <a:spcPct val="90000"/>
            </a:lnSpc>
            <a:spcBef>
              <a:spcPct val="0"/>
            </a:spcBef>
            <a:spcAft>
              <a:spcPct val="35000"/>
            </a:spcAft>
          </a:pPr>
          <a:endParaRPr lang="fr-FR" sz="1100" dirty="0"/>
        </a:p>
      </dgm:t>
    </dgm:pt>
    <dgm:pt modelId="{EDF90F77-1A97-469D-854D-254DB7B69589}" type="parTrans" cxnId="{21019290-ECC6-426F-B683-521B6CE76CAF}">
      <dgm:prSet/>
      <dgm:spPr/>
      <dgm:t>
        <a:bodyPr/>
        <a:lstStyle/>
        <a:p>
          <a:endParaRPr lang="fr-FR"/>
        </a:p>
      </dgm:t>
    </dgm:pt>
    <dgm:pt modelId="{F4CA4C01-CEFE-430D-B03E-CD7B9876D4B8}" type="sibTrans" cxnId="{21019290-ECC6-426F-B683-521B6CE76CAF}">
      <dgm:prSet/>
      <dgm:spPr/>
      <dgm:t>
        <a:bodyPr/>
        <a:lstStyle/>
        <a:p>
          <a:endParaRPr lang="fr-FR"/>
        </a:p>
      </dgm:t>
    </dgm:pt>
    <dgm:pt modelId="{91CB3A2F-1B6F-458E-8BAE-8576745D802E}">
      <dgm:prSet phldrT="[Texte]" custT="1"/>
      <dgm:spPr/>
      <dgm:t>
        <a:bodyPr/>
        <a:lstStyle/>
        <a:p>
          <a:r>
            <a:rPr lang="fr-FR" sz="1800" dirty="0" smtClean="0">
              <a:latin typeface="Arial Black" pitchFamily="34" charset="0"/>
            </a:rPr>
            <a:t>écologie et biologie</a:t>
          </a:r>
        </a:p>
        <a:p>
          <a:r>
            <a:rPr lang="fr-FR" sz="1600" dirty="0" smtClean="0">
              <a:latin typeface="Bodoni MT Condensed" pitchFamily="18" charset="0"/>
            </a:rPr>
            <a:t>capacité d'un écosystème, d'une espèce ou d'un individu à récupérer un fonctionnement ou un développement normal après une perturbation</a:t>
          </a:r>
          <a:endParaRPr lang="fr-FR" sz="1600" dirty="0"/>
        </a:p>
      </dgm:t>
    </dgm:pt>
    <dgm:pt modelId="{6FED29D8-9645-41FB-ABC0-1CF7E901E7A1}" type="parTrans" cxnId="{6979827D-AA06-4DA3-97FA-C91D2F5EC64B}">
      <dgm:prSet/>
      <dgm:spPr/>
      <dgm:t>
        <a:bodyPr/>
        <a:lstStyle/>
        <a:p>
          <a:endParaRPr lang="fr-FR"/>
        </a:p>
      </dgm:t>
    </dgm:pt>
    <dgm:pt modelId="{73381C41-5A98-461C-895E-030BD49C0175}" type="sibTrans" cxnId="{6979827D-AA06-4DA3-97FA-C91D2F5EC64B}">
      <dgm:prSet/>
      <dgm:spPr/>
      <dgm:t>
        <a:bodyPr/>
        <a:lstStyle/>
        <a:p>
          <a:endParaRPr lang="fr-FR"/>
        </a:p>
      </dgm:t>
    </dgm:pt>
    <dgm:pt modelId="{A831CCC7-706F-4121-8BB7-EA587660110E}">
      <dgm:prSet phldrT="[Texte]" custT="1">
        <dgm:style>
          <a:lnRef idx="0">
            <a:schemeClr val="accent4"/>
          </a:lnRef>
          <a:fillRef idx="3">
            <a:schemeClr val="accent4"/>
          </a:fillRef>
          <a:effectRef idx="3">
            <a:schemeClr val="accent4"/>
          </a:effectRef>
          <a:fontRef idx="minor">
            <a:schemeClr val="lt1"/>
          </a:fontRef>
        </dgm:style>
      </dgm:prSet>
      <dgm:spPr>
        <a:solidFill>
          <a:srgbClr val="7030A0"/>
        </a:solidFill>
      </dgm:spPr>
      <dgm:t>
        <a:bodyPr/>
        <a:lstStyle/>
        <a:p>
          <a:r>
            <a:rPr lang="fr-FR" sz="1800" dirty="0" smtClean="0">
              <a:latin typeface="Arial Black" pitchFamily="34" charset="0"/>
            </a:rPr>
            <a:t>Économie</a:t>
          </a:r>
        </a:p>
        <a:p>
          <a:r>
            <a:rPr lang="fr-FR" sz="2000" dirty="0" smtClean="0">
              <a:latin typeface="Bodoni MT Condensed" pitchFamily="18" charset="0"/>
            </a:rPr>
            <a:t>capacité à revenir sur la trajectoire de croissance après avoir encaissé un choc</a:t>
          </a:r>
          <a:endParaRPr lang="fr-FR" sz="2000" dirty="0"/>
        </a:p>
      </dgm:t>
    </dgm:pt>
    <dgm:pt modelId="{789C798F-2C5E-47EC-B1B9-422A04A684F1}" type="parTrans" cxnId="{9087F9A2-10D8-40FD-A3A4-941D7C0E6748}">
      <dgm:prSet/>
      <dgm:spPr/>
      <dgm:t>
        <a:bodyPr/>
        <a:lstStyle/>
        <a:p>
          <a:endParaRPr lang="fr-FR"/>
        </a:p>
      </dgm:t>
    </dgm:pt>
    <dgm:pt modelId="{51AD3719-C7BC-44AA-9AC7-8086300877F1}" type="sibTrans" cxnId="{9087F9A2-10D8-40FD-A3A4-941D7C0E6748}">
      <dgm:prSet/>
      <dgm:spPr/>
      <dgm:t>
        <a:bodyPr/>
        <a:lstStyle/>
        <a:p>
          <a:endParaRPr lang="fr-FR"/>
        </a:p>
      </dgm:t>
    </dgm:pt>
    <dgm:pt modelId="{665B0A1F-B356-4229-83A8-69F0F7F55B84}">
      <dgm:prSet phldrT="[Texte]" custT="1">
        <dgm:style>
          <a:lnRef idx="0">
            <a:schemeClr val="accent2"/>
          </a:lnRef>
          <a:fillRef idx="3">
            <a:schemeClr val="accent2"/>
          </a:fillRef>
          <a:effectRef idx="3">
            <a:schemeClr val="accent2"/>
          </a:effectRef>
          <a:fontRef idx="minor">
            <a:schemeClr val="lt1"/>
          </a:fontRef>
        </dgm:style>
      </dgm:prSet>
      <dgm:spPr>
        <a:solidFill>
          <a:srgbClr val="FFC0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800" b="1" dirty="0" smtClean="0">
              <a:latin typeface="Arial Black" pitchFamily="34" charset="0"/>
            </a:rPr>
            <a:t>Communauté</a:t>
          </a:r>
        </a:p>
        <a:p>
          <a:pPr marL="0" marR="0" indent="0" defTabSz="914400" eaLnBrk="1" fontAlgn="auto" latinLnBrk="0" hangingPunct="1">
            <a:lnSpc>
              <a:spcPct val="100000"/>
            </a:lnSpc>
            <a:spcBef>
              <a:spcPts val="0"/>
            </a:spcBef>
            <a:spcAft>
              <a:spcPts val="0"/>
            </a:spcAft>
            <a:buClrTx/>
            <a:buSzTx/>
            <a:buFontTx/>
            <a:buNone/>
            <a:tabLst/>
            <a:defRPr/>
          </a:pPr>
          <a:r>
            <a:rPr lang="fr-FR" sz="1800" b="1" dirty="0" smtClean="0">
              <a:latin typeface="Bodoni MT Condensed" pitchFamily="18" charset="0"/>
            </a:rPr>
            <a:t>Capacité d’un groupe de surmonter un traumatisme originel et de retrouver </a:t>
          </a:r>
          <a:endParaRPr lang="fr-FR" sz="1800" dirty="0" smtClean="0">
            <a:latin typeface="Bodoni MT Condensed" pitchFamily="18" charset="0"/>
          </a:endParaRPr>
        </a:p>
        <a:p>
          <a:pPr defTabSz="444500">
            <a:lnSpc>
              <a:spcPct val="90000"/>
            </a:lnSpc>
            <a:spcBef>
              <a:spcPct val="0"/>
            </a:spcBef>
            <a:spcAft>
              <a:spcPct val="35000"/>
            </a:spcAft>
          </a:pPr>
          <a:endParaRPr lang="fr-FR" sz="1400" dirty="0"/>
        </a:p>
      </dgm:t>
    </dgm:pt>
    <dgm:pt modelId="{AC10BBE1-80B2-4619-A301-62DC998024AE}" type="parTrans" cxnId="{610F8462-F393-4E76-81AA-5CD33106E5F2}">
      <dgm:prSet/>
      <dgm:spPr/>
      <dgm:t>
        <a:bodyPr/>
        <a:lstStyle/>
        <a:p>
          <a:endParaRPr lang="fr-FR"/>
        </a:p>
      </dgm:t>
    </dgm:pt>
    <dgm:pt modelId="{0CBF0F08-C16F-48F4-8DCB-3D98B364A901}" type="sibTrans" cxnId="{610F8462-F393-4E76-81AA-5CD33106E5F2}">
      <dgm:prSet/>
      <dgm:spPr/>
      <dgm:t>
        <a:bodyPr/>
        <a:lstStyle/>
        <a:p>
          <a:endParaRPr lang="fr-FR"/>
        </a:p>
      </dgm:t>
    </dgm:pt>
    <dgm:pt modelId="{11F44267-82E3-41D1-AF8A-B73827562917}">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000" dirty="0" smtClean="0">
              <a:latin typeface="Arial Black" pitchFamily="34" charset="0"/>
            </a:rPr>
            <a:t>Psychologie</a:t>
          </a:r>
        </a:p>
        <a:p>
          <a:pPr marL="0" marR="0" indent="0" defTabSz="914400" eaLnBrk="1" fontAlgn="auto" latinLnBrk="0" hangingPunct="1">
            <a:lnSpc>
              <a:spcPct val="100000"/>
            </a:lnSpc>
            <a:spcBef>
              <a:spcPts val="0"/>
            </a:spcBef>
            <a:spcAft>
              <a:spcPts val="0"/>
            </a:spcAft>
            <a:buClrTx/>
            <a:buSzTx/>
            <a:buFontTx/>
            <a:buNone/>
            <a:tabLst/>
            <a:defRPr/>
          </a:pPr>
          <a:r>
            <a:rPr lang="fr-FR" sz="1600" dirty="0" smtClean="0">
              <a:latin typeface="Arial Black" pitchFamily="34" charset="0"/>
            </a:rPr>
            <a:t> </a:t>
          </a:r>
          <a:r>
            <a:rPr lang="fr-FR" sz="1800" dirty="0" smtClean="0">
              <a:latin typeface="Bodoni MT Condensed" pitchFamily="18" charset="0"/>
            </a:rPr>
            <a:t>pouvoir revenir d'un état de stress post-traumatique;</a:t>
          </a:r>
        </a:p>
        <a:p>
          <a:pPr defTabSz="444500">
            <a:lnSpc>
              <a:spcPct val="90000"/>
            </a:lnSpc>
            <a:spcBef>
              <a:spcPct val="0"/>
            </a:spcBef>
            <a:spcAft>
              <a:spcPct val="35000"/>
            </a:spcAft>
          </a:pPr>
          <a:r>
            <a:rPr lang="fr-FR" sz="1800" dirty="0" smtClean="0">
              <a:latin typeface="Bodoni MT Condensed" pitchFamily="18" charset="0"/>
            </a:rPr>
            <a:t>Résistance psychique face aux aléas de la vie.</a:t>
          </a:r>
          <a:endParaRPr lang="fr-FR" sz="1800" dirty="0"/>
        </a:p>
      </dgm:t>
    </dgm:pt>
    <dgm:pt modelId="{69F86722-950F-4D1C-A9AB-0D414A258CC9}" type="parTrans" cxnId="{704385A1-D722-4784-B324-DDAF09AC4C47}">
      <dgm:prSet/>
      <dgm:spPr/>
      <dgm:t>
        <a:bodyPr/>
        <a:lstStyle/>
        <a:p>
          <a:endParaRPr lang="fr-FR"/>
        </a:p>
      </dgm:t>
    </dgm:pt>
    <dgm:pt modelId="{921D46B9-FB98-40E1-B57F-3CC496A002E6}" type="sibTrans" cxnId="{704385A1-D722-4784-B324-DDAF09AC4C47}">
      <dgm:prSet/>
      <dgm:spPr/>
      <dgm:t>
        <a:bodyPr/>
        <a:lstStyle/>
        <a:p>
          <a:endParaRPr lang="fr-FR"/>
        </a:p>
      </dgm:t>
    </dgm:pt>
    <dgm:pt modelId="{ACA711A2-0537-4836-8BF0-31C7A8D0FC4A}" type="pres">
      <dgm:prSet presAssocID="{858D3D42-9A14-4FCD-891D-FB223A30EA22}" presName="Name0" presStyleCnt="0">
        <dgm:presLayoutVars>
          <dgm:chMax val="1"/>
          <dgm:chPref val="1"/>
          <dgm:dir/>
          <dgm:animOne val="branch"/>
          <dgm:animLvl val="lvl"/>
        </dgm:presLayoutVars>
      </dgm:prSet>
      <dgm:spPr/>
      <dgm:t>
        <a:bodyPr/>
        <a:lstStyle/>
        <a:p>
          <a:endParaRPr lang="fr-FR"/>
        </a:p>
      </dgm:t>
    </dgm:pt>
    <dgm:pt modelId="{363680C2-960D-44B1-B581-D0814646F872}" type="pres">
      <dgm:prSet presAssocID="{DC6F3F61-3EC4-4A4F-A4F3-C813262075C3}" presName="Parent" presStyleLbl="node0" presStyleIdx="0" presStyleCnt="1" custScaleX="119807">
        <dgm:presLayoutVars>
          <dgm:chMax val="6"/>
          <dgm:chPref val="6"/>
        </dgm:presLayoutVars>
      </dgm:prSet>
      <dgm:spPr/>
      <dgm:t>
        <a:bodyPr/>
        <a:lstStyle/>
        <a:p>
          <a:endParaRPr lang="fr-FR"/>
        </a:p>
      </dgm:t>
    </dgm:pt>
    <dgm:pt modelId="{A7093A0F-8D46-4F55-B2CD-7777B7838048}" type="pres">
      <dgm:prSet presAssocID="{AD67DD08-AB82-4D86-9DE3-E23BC9D4C9A7}" presName="Accent1" presStyleCnt="0"/>
      <dgm:spPr/>
    </dgm:pt>
    <dgm:pt modelId="{36FE43AD-8EF9-413E-BF40-E4376E6E51DE}" type="pres">
      <dgm:prSet presAssocID="{AD67DD08-AB82-4D86-9DE3-E23BC9D4C9A7}" presName="Accent" presStyleLbl="bgShp" presStyleIdx="0" presStyleCnt="6"/>
      <dgm:spPr/>
    </dgm:pt>
    <dgm:pt modelId="{0AB9652E-06E0-4A9A-BA3B-763849DBA895}" type="pres">
      <dgm:prSet presAssocID="{AD67DD08-AB82-4D86-9DE3-E23BC9D4C9A7}" presName="Child1" presStyleLbl="node1" presStyleIdx="0" presStyleCnt="6" custScaleX="129299">
        <dgm:presLayoutVars>
          <dgm:chMax val="0"/>
          <dgm:chPref val="0"/>
          <dgm:bulletEnabled val="1"/>
        </dgm:presLayoutVars>
      </dgm:prSet>
      <dgm:spPr/>
      <dgm:t>
        <a:bodyPr/>
        <a:lstStyle/>
        <a:p>
          <a:endParaRPr lang="fr-FR"/>
        </a:p>
      </dgm:t>
    </dgm:pt>
    <dgm:pt modelId="{3D74F4E9-37D6-4B59-B37F-50C09E56B06D}" type="pres">
      <dgm:prSet presAssocID="{0B1136D9-15C3-417E-9D6E-C232E6DD3556}" presName="Accent2" presStyleCnt="0"/>
      <dgm:spPr/>
    </dgm:pt>
    <dgm:pt modelId="{7AF4E167-115D-406F-9F63-469A800614CC}" type="pres">
      <dgm:prSet presAssocID="{0B1136D9-15C3-417E-9D6E-C232E6DD3556}" presName="Accent" presStyleLbl="bgShp" presStyleIdx="1" presStyleCnt="6" custScaleX="166831" custLinFactNeighborX="-74871" custLinFactNeighborY="-42585"/>
      <dgm:spPr/>
    </dgm:pt>
    <dgm:pt modelId="{BAF0CAC9-31FE-40B6-8EF4-33413F3B1BFE}" type="pres">
      <dgm:prSet presAssocID="{0B1136D9-15C3-417E-9D6E-C232E6DD3556}" presName="Child2" presStyleLbl="node1" presStyleIdx="1" presStyleCnt="6" custScaleX="123973" custLinFactNeighborX="34863" custLinFactNeighborY="-10065">
        <dgm:presLayoutVars>
          <dgm:chMax val="0"/>
          <dgm:chPref val="0"/>
          <dgm:bulletEnabled val="1"/>
        </dgm:presLayoutVars>
      </dgm:prSet>
      <dgm:spPr/>
      <dgm:t>
        <a:bodyPr/>
        <a:lstStyle/>
        <a:p>
          <a:endParaRPr lang="fr-FR"/>
        </a:p>
      </dgm:t>
    </dgm:pt>
    <dgm:pt modelId="{6A1AF83B-5950-4142-8CDE-2A5198D6A989}" type="pres">
      <dgm:prSet presAssocID="{91CB3A2F-1B6F-458E-8BAE-8576745D802E}" presName="Accent3" presStyleCnt="0"/>
      <dgm:spPr/>
    </dgm:pt>
    <dgm:pt modelId="{54F56D06-40A8-43CD-80A8-2EB9B5389C90}" type="pres">
      <dgm:prSet presAssocID="{91CB3A2F-1B6F-458E-8BAE-8576745D802E}" presName="Accent" presStyleLbl="bgShp" presStyleIdx="2" presStyleCnt="6" custLinFactY="7020" custLinFactNeighborX="44277" custLinFactNeighborY="100000"/>
      <dgm:spPr/>
    </dgm:pt>
    <dgm:pt modelId="{5451544F-0F14-488F-997D-7E39D60298B3}" type="pres">
      <dgm:prSet presAssocID="{91CB3A2F-1B6F-458E-8BAE-8576745D802E}" presName="Child3" presStyleLbl="node1" presStyleIdx="2" presStyleCnt="6" custScaleX="125432" custScaleY="113116" custLinFactNeighborX="30955" custLinFactNeighborY="7857">
        <dgm:presLayoutVars>
          <dgm:chMax val="0"/>
          <dgm:chPref val="0"/>
          <dgm:bulletEnabled val="1"/>
        </dgm:presLayoutVars>
      </dgm:prSet>
      <dgm:spPr/>
      <dgm:t>
        <a:bodyPr/>
        <a:lstStyle/>
        <a:p>
          <a:endParaRPr lang="fr-FR"/>
        </a:p>
      </dgm:t>
    </dgm:pt>
    <dgm:pt modelId="{301E4C4A-A5FB-496B-B658-7F2BB94CAC3A}" type="pres">
      <dgm:prSet presAssocID="{A831CCC7-706F-4121-8BB7-EA587660110E}" presName="Accent4" presStyleCnt="0"/>
      <dgm:spPr/>
    </dgm:pt>
    <dgm:pt modelId="{04997CCB-D154-46EC-8D1C-192C56C88E6C}" type="pres">
      <dgm:prSet presAssocID="{A831CCC7-706F-4121-8BB7-EA587660110E}" presName="Accent" presStyleLbl="bgShp" presStyleIdx="3" presStyleCnt="6" custLinFactX="-2495" custLinFactNeighborX="-100000" custLinFactNeighborY="64268"/>
      <dgm:spPr/>
    </dgm:pt>
    <dgm:pt modelId="{D1534815-77CC-4050-98AF-6BD145255297}" type="pres">
      <dgm:prSet presAssocID="{A831CCC7-706F-4121-8BB7-EA587660110E}" presName="Child4" presStyleLbl="node1" presStyleIdx="3" presStyleCnt="6" custScaleX="112412">
        <dgm:presLayoutVars>
          <dgm:chMax val="0"/>
          <dgm:chPref val="0"/>
          <dgm:bulletEnabled val="1"/>
        </dgm:presLayoutVars>
      </dgm:prSet>
      <dgm:spPr/>
      <dgm:t>
        <a:bodyPr/>
        <a:lstStyle/>
        <a:p>
          <a:endParaRPr lang="fr-FR"/>
        </a:p>
      </dgm:t>
    </dgm:pt>
    <dgm:pt modelId="{6B674889-256D-4BCB-8680-98C6FD39474D}" type="pres">
      <dgm:prSet presAssocID="{665B0A1F-B356-4229-83A8-69F0F7F55B84}" presName="Accent5" presStyleCnt="0"/>
      <dgm:spPr/>
    </dgm:pt>
    <dgm:pt modelId="{1614C4E4-AC5B-48F9-8A76-27EA7F2C14CD}" type="pres">
      <dgm:prSet presAssocID="{665B0A1F-B356-4229-83A8-69F0F7F55B84}" presName="Accent" presStyleLbl="bgShp" presStyleIdx="4" presStyleCnt="6" custLinFactX="-98274" custLinFactNeighborX="-100000" custLinFactNeighborY="-69822"/>
      <dgm:spPr/>
    </dgm:pt>
    <dgm:pt modelId="{99F1F6C6-F457-424F-8AF4-710ABD5EBA4C}" type="pres">
      <dgm:prSet presAssocID="{665B0A1F-B356-4229-83A8-69F0F7F55B84}" presName="Child5" presStyleLbl="node1" presStyleIdx="4" presStyleCnt="6" custScaleX="120531" custScaleY="113116" custLinFactNeighborX="-27776" custLinFactNeighborY="7788">
        <dgm:presLayoutVars>
          <dgm:chMax val="0"/>
          <dgm:chPref val="0"/>
          <dgm:bulletEnabled val="1"/>
        </dgm:presLayoutVars>
      </dgm:prSet>
      <dgm:spPr/>
      <dgm:t>
        <a:bodyPr/>
        <a:lstStyle/>
        <a:p>
          <a:endParaRPr lang="fr-FR"/>
        </a:p>
      </dgm:t>
    </dgm:pt>
    <dgm:pt modelId="{AF333CE1-7A76-4F60-A5D5-3DC9676FFA77}" type="pres">
      <dgm:prSet presAssocID="{11F44267-82E3-41D1-AF8A-B73827562917}" presName="Accent6" presStyleCnt="0"/>
      <dgm:spPr/>
    </dgm:pt>
    <dgm:pt modelId="{93088B94-7A3B-4AF4-B119-DCB4F653A5DE}" type="pres">
      <dgm:prSet presAssocID="{11F44267-82E3-41D1-AF8A-B73827562917}" presName="Accent" presStyleLbl="bgShp" presStyleIdx="5" presStyleCnt="6" custLinFactX="-41794" custLinFactY="-71423" custLinFactNeighborX="-100000" custLinFactNeighborY="-100000"/>
      <dgm:spPr/>
    </dgm:pt>
    <dgm:pt modelId="{A4EB4964-FC81-4239-B8EA-C6081E16E1F4}" type="pres">
      <dgm:prSet presAssocID="{11F44267-82E3-41D1-AF8A-B73827562917}" presName="Child6" presStyleLbl="node1" presStyleIdx="5" presStyleCnt="6" custScaleX="128874" custScaleY="100000" custLinFactNeighborX="-32048" custLinFactNeighborY="-9927">
        <dgm:presLayoutVars>
          <dgm:chMax val="0"/>
          <dgm:chPref val="0"/>
          <dgm:bulletEnabled val="1"/>
        </dgm:presLayoutVars>
      </dgm:prSet>
      <dgm:spPr/>
      <dgm:t>
        <a:bodyPr/>
        <a:lstStyle/>
        <a:p>
          <a:endParaRPr lang="fr-FR"/>
        </a:p>
      </dgm:t>
    </dgm:pt>
  </dgm:ptLst>
  <dgm:cxnLst>
    <dgm:cxn modelId="{C31948E5-1E7F-4B78-8752-473732A07B2B}" type="presOf" srcId="{858D3D42-9A14-4FCD-891D-FB223A30EA22}" destId="{ACA711A2-0537-4836-8BF0-31C7A8D0FC4A}" srcOrd="0" destOrd="0" presId="urn:microsoft.com/office/officeart/2011/layout/HexagonRadial"/>
    <dgm:cxn modelId="{9F8DF14C-00F8-4028-B318-D0CF4904F714}" type="presOf" srcId="{DC6F3F61-3EC4-4A4F-A4F3-C813262075C3}" destId="{363680C2-960D-44B1-B581-D0814646F872}" srcOrd="0" destOrd="0" presId="urn:microsoft.com/office/officeart/2011/layout/HexagonRadial"/>
    <dgm:cxn modelId="{CC1ED7E5-6770-4CD3-AA9B-FBA3DC23C662}" type="presOf" srcId="{A831CCC7-706F-4121-8BB7-EA587660110E}" destId="{D1534815-77CC-4050-98AF-6BD145255297}" srcOrd="0" destOrd="0" presId="urn:microsoft.com/office/officeart/2011/layout/HexagonRadial"/>
    <dgm:cxn modelId="{4CC0A6DF-1979-46DA-9B69-FEADF0D9014F}" type="presOf" srcId="{91CB3A2F-1B6F-458E-8BAE-8576745D802E}" destId="{5451544F-0F14-488F-997D-7E39D60298B3}" srcOrd="0" destOrd="0" presId="urn:microsoft.com/office/officeart/2011/layout/HexagonRadial"/>
    <dgm:cxn modelId="{3C07F2B5-B75F-4643-956D-374CE0B55A0D}" srcId="{858D3D42-9A14-4FCD-891D-FB223A30EA22}" destId="{DC6F3F61-3EC4-4A4F-A4F3-C813262075C3}" srcOrd="0" destOrd="0" parTransId="{55E1E7DB-35C0-4291-8542-25A190E91206}" sibTransId="{DCED7181-55CC-45CB-AFC8-D9B201A5D2E8}"/>
    <dgm:cxn modelId="{610F8462-F393-4E76-81AA-5CD33106E5F2}" srcId="{DC6F3F61-3EC4-4A4F-A4F3-C813262075C3}" destId="{665B0A1F-B356-4229-83A8-69F0F7F55B84}" srcOrd="4" destOrd="0" parTransId="{AC10BBE1-80B2-4619-A301-62DC998024AE}" sibTransId="{0CBF0F08-C16F-48F4-8DCB-3D98B364A901}"/>
    <dgm:cxn modelId="{26AE1943-7C0C-4F9B-91CC-BC6005BCCC6C}" srcId="{DC6F3F61-3EC4-4A4F-A4F3-C813262075C3}" destId="{AD67DD08-AB82-4D86-9DE3-E23BC9D4C9A7}" srcOrd="0" destOrd="0" parTransId="{7781783D-9FB6-49AE-998B-A4C4C22C3C4A}" sibTransId="{9446C1B4-785F-4035-8FA8-5B4416231EB5}"/>
    <dgm:cxn modelId="{21019290-ECC6-426F-B683-521B6CE76CAF}" srcId="{DC6F3F61-3EC4-4A4F-A4F3-C813262075C3}" destId="{0B1136D9-15C3-417E-9D6E-C232E6DD3556}" srcOrd="1" destOrd="0" parTransId="{EDF90F77-1A97-469D-854D-254DB7B69589}" sibTransId="{F4CA4C01-CEFE-430D-B03E-CD7B9876D4B8}"/>
    <dgm:cxn modelId="{127655FC-1DAA-4C7E-8BEB-E5745B8B94F7}" type="presOf" srcId="{AD67DD08-AB82-4D86-9DE3-E23BC9D4C9A7}" destId="{0AB9652E-06E0-4A9A-BA3B-763849DBA895}" srcOrd="0" destOrd="0" presId="urn:microsoft.com/office/officeart/2011/layout/HexagonRadial"/>
    <dgm:cxn modelId="{6979827D-AA06-4DA3-97FA-C91D2F5EC64B}" srcId="{DC6F3F61-3EC4-4A4F-A4F3-C813262075C3}" destId="{91CB3A2F-1B6F-458E-8BAE-8576745D802E}" srcOrd="2" destOrd="0" parTransId="{6FED29D8-9645-41FB-ABC0-1CF7E901E7A1}" sibTransId="{73381C41-5A98-461C-895E-030BD49C0175}"/>
    <dgm:cxn modelId="{259191CC-3046-4661-BD3C-C36D094414E1}" type="presOf" srcId="{11F44267-82E3-41D1-AF8A-B73827562917}" destId="{A4EB4964-FC81-4239-B8EA-C6081E16E1F4}" srcOrd="0" destOrd="0" presId="urn:microsoft.com/office/officeart/2011/layout/HexagonRadial"/>
    <dgm:cxn modelId="{5F9BD1A0-605F-4784-92ED-A4A2702D9E46}" type="presOf" srcId="{0B1136D9-15C3-417E-9D6E-C232E6DD3556}" destId="{BAF0CAC9-31FE-40B6-8EF4-33413F3B1BFE}" srcOrd="0" destOrd="0" presId="urn:microsoft.com/office/officeart/2011/layout/HexagonRadial"/>
    <dgm:cxn modelId="{9087F9A2-10D8-40FD-A3A4-941D7C0E6748}" srcId="{DC6F3F61-3EC4-4A4F-A4F3-C813262075C3}" destId="{A831CCC7-706F-4121-8BB7-EA587660110E}" srcOrd="3" destOrd="0" parTransId="{789C798F-2C5E-47EC-B1B9-422A04A684F1}" sibTransId="{51AD3719-C7BC-44AA-9AC7-8086300877F1}"/>
    <dgm:cxn modelId="{704385A1-D722-4784-B324-DDAF09AC4C47}" srcId="{DC6F3F61-3EC4-4A4F-A4F3-C813262075C3}" destId="{11F44267-82E3-41D1-AF8A-B73827562917}" srcOrd="5" destOrd="0" parTransId="{69F86722-950F-4D1C-A9AB-0D414A258CC9}" sibTransId="{921D46B9-FB98-40E1-B57F-3CC496A002E6}"/>
    <dgm:cxn modelId="{1CF87EAB-9B4B-42CA-AF61-DCD3190F379F}" type="presOf" srcId="{665B0A1F-B356-4229-83A8-69F0F7F55B84}" destId="{99F1F6C6-F457-424F-8AF4-710ABD5EBA4C}" srcOrd="0" destOrd="0" presId="urn:microsoft.com/office/officeart/2011/layout/HexagonRadial"/>
    <dgm:cxn modelId="{4B896293-86B7-495C-B040-56CAB35BB1E9}" type="presParOf" srcId="{ACA711A2-0537-4836-8BF0-31C7A8D0FC4A}" destId="{363680C2-960D-44B1-B581-D0814646F872}" srcOrd="0" destOrd="0" presId="urn:microsoft.com/office/officeart/2011/layout/HexagonRadial"/>
    <dgm:cxn modelId="{698C54F1-9237-41AE-AD97-1D929C1BEDC6}" type="presParOf" srcId="{ACA711A2-0537-4836-8BF0-31C7A8D0FC4A}" destId="{A7093A0F-8D46-4F55-B2CD-7777B7838048}" srcOrd="1" destOrd="0" presId="urn:microsoft.com/office/officeart/2011/layout/HexagonRadial"/>
    <dgm:cxn modelId="{331ACF6C-F71C-467A-A232-7FFCBB30AD2D}" type="presParOf" srcId="{A7093A0F-8D46-4F55-B2CD-7777B7838048}" destId="{36FE43AD-8EF9-413E-BF40-E4376E6E51DE}" srcOrd="0" destOrd="0" presId="urn:microsoft.com/office/officeart/2011/layout/HexagonRadial"/>
    <dgm:cxn modelId="{04257A3C-BE0B-4D1D-B9F6-C7FA0E237393}" type="presParOf" srcId="{ACA711A2-0537-4836-8BF0-31C7A8D0FC4A}" destId="{0AB9652E-06E0-4A9A-BA3B-763849DBA895}" srcOrd="2" destOrd="0" presId="urn:microsoft.com/office/officeart/2011/layout/HexagonRadial"/>
    <dgm:cxn modelId="{4C5FF22D-341A-49A9-93F9-563D407A58AB}" type="presParOf" srcId="{ACA711A2-0537-4836-8BF0-31C7A8D0FC4A}" destId="{3D74F4E9-37D6-4B59-B37F-50C09E56B06D}" srcOrd="3" destOrd="0" presId="urn:microsoft.com/office/officeart/2011/layout/HexagonRadial"/>
    <dgm:cxn modelId="{601E3968-B499-4834-B9DD-B82BF0862863}" type="presParOf" srcId="{3D74F4E9-37D6-4B59-B37F-50C09E56B06D}" destId="{7AF4E167-115D-406F-9F63-469A800614CC}" srcOrd="0" destOrd="0" presId="urn:microsoft.com/office/officeart/2011/layout/HexagonRadial"/>
    <dgm:cxn modelId="{2FF39C83-A550-41A5-8673-519A49FAF996}" type="presParOf" srcId="{ACA711A2-0537-4836-8BF0-31C7A8D0FC4A}" destId="{BAF0CAC9-31FE-40B6-8EF4-33413F3B1BFE}" srcOrd="4" destOrd="0" presId="urn:microsoft.com/office/officeart/2011/layout/HexagonRadial"/>
    <dgm:cxn modelId="{55628E7A-B98D-4737-BD32-457C0B829073}" type="presParOf" srcId="{ACA711A2-0537-4836-8BF0-31C7A8D0FC4A}" destId="{6A1AF83B-5950-4142-8CDE-2A5198D6A989}" srcOrd="5" destOrd="0" presId="urn:microsoft.com/office/officeart/2011/layout/HexagonRadial"/>
    <dgm:cxn modelId="{2560E877-150F-4979-9757-6A136A2FB4AC}" type="presParOf" srcId="{6A1AF83B-5950-4142-8CDE-2A5198D6A989}" destId="{54F56D06-40A8-43CD-80A8-2EB9B5389C90}" srcOrd="0" destOrd="0" presId="urn:microsoft.com/office/officeart/2011/layout/HexagonRadial"/>
    <dgm:cxn modelId="{67AE5ED2-B952-4941-9E7D-431CCC6A4014}" type="presParOf" srcId="{ACA711A2-0537-4836-8BF0-31C7A8D0FC4A}" destId="{5451544F-0F14-488F-997D-7E39D60298B3}" srcOrd="6" destOrd="0" presId="urn:microsoft.com/office/officeart/2011/layout/HexagonRadial"/>
    <dgm:cxn modelId="{B50F7A92-44FE-4487-9B5C-FAFD641B091A}" type="presParOf" srcId="{ACA711A2-0537-4836-8BF0-31C7A8D0FC4A}" destId="{301E4C4A-A5FB-496B-B658-7F2BB94CAC3A}" srcOrd="7" destOrd="0" presId="urn:microsoft.com/office/officeart/2011/layout/HexagonRadial"/>
    <dgm:cxn modelId="{7F503A7F-8654-481F-AA5B-1A82D0A7FC11}" type="presParOf" srcId="{301E4C4A-A5FB-496B-B658-7F2BB94CAC3A}" destId="{04997CCB-D154-46EC-8D1C-192C56C88E6C}" srcOrd="0" destOrd="0" presId="urn:microsoft.com/office/officeart/2011/layout/HexagonRadial"/>
    <dgm:cxn modelId="{C2FD8310-159B-4633-8F40-FB410CCE2E4D}" type="presParOf" srcId="{ACA711A2-0537-4836-8BF0-31C7A8D0FC4A}" destId="{D1534815-77CC-4050-98AF-6BD145255297}" srcOrd="8" destOrd="0" presId="urn:microsoft.com/office/officeart/2011/layout/HexagonRadial"/>
    <dgm:cxn modelId="{D4E55263-4F56-45F6-86CD-EC498D83F8AA}" type="presParOf" srcId="{ACA711A2-0537-4836-8BF0-31C7A8D0FC4A}" destId="{6B674889-256D-4BCB-8680-98C6FD39474D}" srcOrd="9" destOrd="0" presId="urn:microsoft.com/office/officeart/2011/layout/HexagonRadial"/>
    <dgm:cxn modelId="{B82B45D4-28A2-4EDA-BC0B-A521CA5FE1DB}" type="presParOf" srcId="{6B674889-256D-4BCB-8680-98C6FD39474D}" destId="{1614C4E4-AC5B-48F9-8A76-27EA7F2C14CD}" srcOrd="0" destOrd="0" presId="urn:microsoft.com/office/officeart/2011/layout/HexagonRadial"/>
    <dgm:cxn modelId="{EAA69A1A-F67D-4CCD-94D7-6DE53BA8840E}" type="presParOf" srcId="{ACA711A2-0537-4836-8BF0-31C7A8D0FC4A}" destId="{99F1F6C6-F457-424F-8AF4-710ABD5EBA4C}" srcOrd="10" destOrd="0" presId="urn:microsoft.com/office/officeart/2011/layout/HexagonRadial"/>
    <dgm:cxn modelId="{A0BCD6E1-E74C-4EE6-8DBE-CACC2D878E4A}" type="presParOf" srcId="{ACA711A2-0537-4836-8BF0-31C7A8D0FC4A}" destId="{AF333CE1-7A76-4F60-A5D5-3DC9676FFA77}" srcOrd="11" destOrd="0" presId="urn:microsoft.com/office/officeart/2011/layout/HexagonRadial"/>
    <dgm:cxn modelId="{14EA22D1-AB72-4CFA-85AA-D9E1BDCD43F3}" type="presParOf" srcId="{AF333CE1-7A76-4F60-A5D5-3DC9676FFA77}" destId="{93088B94-7A3B-4AF4-B119-DCB4F653A5DE}" srcOrd="0" destOrd="0" presId="urn:microsoft.com/office/officeart/2011/layout/HexagonRadial"/>
    <dgm:cxn modelId="{6F33A5D6-32BC-49B2-BC57-4384AA69E067}" type="presParOf" srcId="{ACA711A2-0537-4836-8BF0-31C7A8D0FC4A}" destId="{A4EB4964-FC81-4239-B8EA-C6081E16E1F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0BB3A6-A1D5-4613-B362-FFB42CDB363F}" type="doc">
      <dgm:prSet loTypeId="urn:microsoft.com/office/officeart/2005/8/layout/radial5" loCatId="relationship" qsTypeId="urn:microsoft.com/office/officeart/2005/8/quickstyle/simple5" qsCatId="simple" csTypeId="urn:microsoft.com/office/officeart/2005/8/colors/colorful1" csCatId="colorful" phldr="1"/>
      <dgm:spPr/>
      <dgm:t>
        <a:bodyPr/>
        <a:lstStyle/>
        <a:p>
          <a:endParaRPr lang="fr-FR"/>
        </a:p>
      </dgm:t>
    </dgm:pt>
    <dgm:pt modelId="{B58E03E8-0E87-431E-8CA7-9D511213F5BF}">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Objet</a:t>
          </a:r>
          <a:endParaRPr lang="fr-FR" dirty="0"/>
        </a:p>
      </dgm:t>
    </dgm:pt>
    <dgm:pt modelId="{75BF4C25-E0FC-4C4E-8A5E-732C1CF35C4F}" type="parTrans" cxnId="{D307B7C8-4C09-4763-95D2-9083519564C6}">
      <dgm:prSet/>
      <dgm:spPr/>
      <dgm:t>
        <a:bodyPr/>
        <a:lstStyle/>
        <a:p>
          <a:endParaRPr lang="fr-FR"/>
        </a:p>
      </dgm:t>
    </dgm:pt>
    <dgm:pt modelId="{68A96FD3-53C1-4C19-8DFF-92E443AD9B6C}" type="sibTrans" cxnId="{D307B7C8-4C09-4763-95D2-9083519564C6}">
      <dgm:prSet/>
      <dgm:spPr/>
      <dgm:t>
        <a:bodyPr/>
        <a:lstStyle/>
        <a:p>
          <a:endParaRPr lang="fr-FR"/>
        </a:p>
      </dgm:t>
    </dgm:pt>
    <dgm:pt modelId="{260411C9-5A1F-45C1-85C4-CB0CC736F9FD}">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Sujet</a:t>
          </a:r>
          <a:endParaRPr lang="fr-FR" dirty="0"/>
        </a:p>
      </dgm:t>
    </dgm:pt>
    <dgm:pt modelId="{3BA07C44-CB77-4A21-82C7-5A0CC60048C7}" type="parTrans" cxnId="{DA978C9F-9DC5-4013-ACCF-7D99449BCA73}">
      <dgm:prSet>
        <dgm:style>
          <a:lnRef idx="0">
            <a:schemeClr val="accent1"/>
          </a:lnRef>
          <a:fillRef idx="3">
            <a:schemeClr val="accent1"/>
          </a:fillRef>
          <a:effectRef idx="3">
            <a:schemeClr val="accent1"/>
          </a:effectRef>
          <a:fontRef idx="minor">
            <a:schemeClr val="lt1"/>
          </a:fontRef>
        </dgm:style>
      </dgm:prSet>
      <dgm:spPr/>
      <dgm:t>
        <a:bodyPr/>
        <a:lstStyle/>
        <a:p>
          <a:endParaRPr lang="fr-FR"/>
        </a:p>
      </dgm:t>
    </dgm:pt>
    <dgm:pt modelId="{8DF43428-740F-4812-BE43-6BE4BB9BB6CC}" type="sibTrans" cxnId="{DA978C9F-9DC5-4013-ACCF-7D99449BCA73}">
      <dgm:prSet/>
      <dgm:spPr/>
      <dgm:t>
        <a:bodyPr/>
        <a:lstStyle/>
        <a:p>
          <a:endParaRPr lang="fr-FR"/>
        </a:p>
      </dgm:t>
    </dgm:pt>
    <dgm:pt modelId="{10C9DA1F-093C-4124-8AAD-2809031D586F}" type="pres">
      <dgm:prSet presAssocID="{9B0BB3A6-A1D5-4613-B362-FFB42CDB363F}" presName="Name0" presStyleCnt="0">
        <dgm:presLayoutVars>
          <dgm:chMax val="1"/>
          <dgm:dir/>
          <dgm:animLvl val="ctr"/>
          <dgm:resizeHandles val="exact"/>
        </dgm:presLayoutVars>
      </dgm:prSet>
      <dgm:spPr/>
      <dgm:t>
        <a:bodyPr/>
        <a:lstStyle/>
        <a:p>
          <a:endParaRPr lang="fr-FR"/>
        </a:p>
      </dgm:t>
    </dgm:pt>
    <dgm:pt modelId="{4926006A-2A76-40D3-B1D3-870477E3E2EE}" type="pres">
      <dgm:prSet presAssocID="{B58E03E8-0E87-431E-8CA7-9D511213F5BF}" presName="centerShape" presStyleLbl="node0" presStyleIdx="0" presStyleCnt="1" custScaleX="129564" custScaleY="126732" custLinFactNeighborX="60699" custLinFactNeighborY="-45374"/>
      <dgm:spPr/>
      <dgm:t>
        <a:bodyPr/>
        <a:lstStyle/>
        <a:p>
          <a:endParaRPr lang="fr-FR"/>
        </a:p>
      </dgm:t>
    </dgm:pt>
    <dgm:pt modelId="{9B275A0A-5D76-4922-B11C-39219E8765B5}" type="pres">
      <dgm:prSet presAssocID="{3BA07C44-CB77-4A21-82C7-5A0CC60048C7}" presName="parTrans" presStyleLbl="sibTrans2D1" presStyleIdx="0" presStyleCnt="1" custAng="10800025" custScaleX="157424" custLinFactNeighborX="1145" custLinFactNeighborY="-82959"/>
      <dgm:spPr/>
      <dgm:t>
        <a:bodyPr/>
        <a:lstStyle/>
        <a:p>
          <a:endParaRPr lang="fr-FR"/>
        </a:p>
      </dgm:t>
    </dgm:pt>
    <dgm:pt modelId="{1D74B187-C3F1-4CE5-9C5C-16DD0998B561}" type="pres">
      <dgm:prSet presAssocID="{3BA07C44-CB77-4A21-82C7-5A0CC60048C7}" presName="connectorText" presStyleLbl="sibTrans2D1" presStyleIdx="0" presStyleCnt="1"/>
      <dgm:spPr/>
      <dgm:t>
        <a:bodyPr/>
        <a:lstStyle/>
        <a:p>
          <a:endParaRPr lang="fr-FR"/>
        </a:p>
      </dgm:t>
    </dgm:pt>
    <dgm:pt modelId="{0BD109C7-F1C2-4946-ACE9-520A45468B82}" type="pres">
      <dgm:prSet presAssocID="{260411C9-5A1F-45C1-85C4-CB0CC736F9FD}" presName="node" presStyleLbl="node1" presStyleIdx="0" presStyleCnt="1" custScaleX="141042" custScaleY="130507" custRadScaleRad="140291" custRadScaleInc="-27707">
        <dgm:presLayoutVars>
          <dgm:bulletEnabled val="1"/>
        </dgm:presLayoutVars>
      </dgm:prSet>
      <dgm:spPr/>
      <dgm:t>
        <a:bodyPr/>
        <a:lstStyle/>
        <a:p>
          <a:endParaRPr lang="fr-FR"/>
        </a:p>
      </dgm:t>
    </dgm:pt>
  </dgm:ptLst>
  <dgm:cxnLst>
    <dgm:cxn modelId="{DA978C9F-9DC5-4013-ACCF-7D99449BCA73}" srcId="{B58E03E8-0E87-431E-8CA7-9D511213F5BF}" destId="{260411C9-5A1F-45C1-85C4-CB0CC736F9FD}" srcOrd="0" destOrd="0" parTransId="{3BA07C44-CB77-4A21-82C7-5A0CC60048C7}" sibTransId="{8DF43428-740F-4812-BE43-6BE4BB9BB6CC}"/>
    <dgm:cxn modelId="{B2573248-F248-4E9C-875F-711E2C9D0CE1}" type="presOf" srcId="{B58E03E8-0E87-431E-8CA7-9D511213F5BF}" destId="{4926006A-2A76-40D3-B1D3-870477E3E2EE}" srcOrd="0" destOrd="0" presId="urn:microsoft.com/office/officeart/2005/8/layout/radial5"/>
    <dgm:cxn modelId="{D307B7C8-4C09-4763-95D2-9083519564C6}" srcId="{9B0BB3A6-A1D5-4613-B362-FFB42CDB363F}" destId="{B58E03E8-0E87-431E-8CA7-9D511213F5BF}" srcOrd="0" destOrd="0" parTransId="{75BF4C25-E0FC-4C4E-8A5E-732C1CF35C4F}" sibTransId="{68A96FD3-53C1-4C19-8DFF-92E443AD9B6C}"/>
    <dgm:cxn modelId="{CCE7E812-7347-4CC7-B410-3DFA90B44847}" type="presOf" srcId="{3BA07C44-CB77-4A21-82C7-5A0CC60048C7}" destId="{9B275A0A-5D76-4922-B11C-39219E8765B5}" srcOrd="0" destOrd="0" presId="urn:microsoft.com/office/officeart/2005/8/layout/radial5"/>
    <dgm:cxn modelId="{2241E1C0-7792-411B-8B91-C9696702B5E6}" type="presOf" srcId="{9B0BB3A6-A1D5-4613-B362-FFB42CDB363F}" destId="{10C9DA1F-093C-4124-8AAD-2809031D586F}" srcOrd="0" destOrd="0" presId="urn:microsoft.com/office/officeart/2005/8/layout/radial5"/>
    <dgm:cxn modelId="{A01BB0E9-180A-4173-AF91-2E66E0A995D5}" type="presOf" srcId="{260411C9-5A1F-45C1-85C4-CB0CC736F9FD}" destId="{0BD109C7-F1C2-4946-ACE9-520A45468B82}" srcOrd="0" destOrd="0" presId="urn:microsoft.com/office/officeart/2005/8/layout/radial5"/>
    <dgm:cxn modelId="{227D6B24-1277-44ED-8A9B-A163A9C0AD39}" type="presOf" srcId="{3BA07C44-CB77-4A21-82C7-5A0CC60048C7}" destId="{1D74B187-C3F1-4CE5-9C5C-16DD0998B561}" srcOrd="1" destOrd="0" presId="urn:microsoft.com/office/officeart/2005/8/layout/radial5"/>
    <dgm:cxn modelId="{C8CECA63-9332-434A-A216-ADC94F641E64}" type="presParOf" srcId="{10C9DA1F-093C-4124-8AAD-2809031D586F}" destId="{4926006A-2A76-40D3-B1D3-870477E3E2EE}" srcOrd="0" destOrd="0" presId="urn:microsoft.com/office/officeart/2005/8/layout/radial5"/>
    <dgm:cxn modelId="{5B1912BF-2CB1-493D-ACCC-7E5E2ED83EE7}" type="presParOf" srcId="{10C9DA1F-093C-4124-8AAD-2809031D586F}" destId="{9B275A0A-5D76-4922-B11C-39219E8765B5}" srcOrd="1" destOrd="0" presId="urn:microsoft.com/office/officeart/2005/8/layout/radial5"/>
    <dgm:cxn modelId="{46B5E088-5CF9-4780-A2BA-105B33D82A79}" type="presParOf" srcId="{9B275A0A-5D76-4922-B11C-39219E8765B5}" destId="{1D74B187-C3F1-4CE5-9C5C-16DD0998B561}" srcOrd="0" destOrd="0" presId="urn:microsoft.com/office/officeart/2005/8/layout/radial5"/>
    <dgm:cxn modelId="{454C5B4C-3984-447C-9440-2479135E9B69}" type="presParOf" srcId="{10C9DA1F-093C-4124-8AAD-2809031D586F}" destId="{0BD109C7-F1C2-4946-ACE9-520A45468B82}" srcOrd="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AA761F-2270-4084-AD4F-58CCF5F2426F}" type="doc">
      <dgm:prSet loTypeId="urn:microsoft.com/office/officeart/2005/8/layout/radial5" loCatId="cycle" qsTypeId="urn:microsoft.com/office/officeart/2005/8/quickstyle/3d1" qsCatId="3D" csTypeId="urn:microsoft.com/office/officeart/2005/8/colors/colorful2" csCatId="colorful" phldr="1"/>
      <dgm:spPr/>
      <dgm:t>
        <a:bodyPr/>
        <a:lstStyle/>
        <a:p>
          <a:endParaRPr lang="fr-FR"/>
        </a:p>
      </dgm:t>
    </dgm:pt>
    <dgm:pt modelId="{3978B232-27D5-4FED-94C1-4A3D3B4CD549}">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Amour vrai</a:t>
          </a:r>
          <a:endParaRPr lang="fr-FR" dirty="0"/>
        </a:p>
      </dgm:t>
    </dgm:pt>
    <dgm:pt modelId="{6407C01A-8BAE-447E-A9EA-8FB346DABA19}" type="parTrans" cxnId="{47EAF39F-18A5-4CB2-BFC8-25A0A9C0CCB4}">
      <dgm:prSet/>
      <dgm:spPr/>
      <dgm:t>
        <a:bodyPr/>
        <a:lstStyle/>
        <a:p>
          <a:endParaRPr lang="fr-FR"/>
        </a:p>
      </dgm:t>
    </dgm:pt>
    <dgm:pt modelId="{25847F5E-BC25-4447-889E-674FB7D40B13}" type="sibTrans" cxnId="{47EAF39F-18A5-4CB2-BFC8-25A0A9C0CCB4}">
      <dgm:prSet/>
      <dgm:spPr/>
      <dgm:t>
        <a:bodyPr/>
        <a:lstStyle/>
        <a:p>
          <a:endParaRPr lang="fr-FR"/>
        </a:p>
      </dgm:t>
    </dgm:pt>
    <dgm:pt modelId="{48ED41B6-A4EF-4F4F-9C7F-22EF3D6F8F54}">
      <dgm:prSet phldrT="[Texte]" custT="1"/>
      <dgm:spPr>
        <a:solidFill>
          <a:srgbClr val="7030A0"/>
        </a:solidFill>
      </dgm:spPr>
      <dgm:t>
        <a:bodyPr/>
        <a:lstStyle/>
        <a:p>
          <a:r>
            <a:rPr lang="fr-FR" sz="3200" dirty="0" smtClean="0"/>
            <a:t>Dieu</a:t>
          </a:r>
        </a:p>
        <a:p>
          <a:r>
            <a:rPr lang="fr-FR" sz="3200" dirty="0" smtClean="0">
              <a:latin typeface="Bodoni MT Condensed" pitchFamily="18" charset="0"/>
            </a:rPr>
            <a:t>(Sujet)</a:t>
          </a:r>
          <a:endParaRPr lang="fr-FR" sz="3200" dirty="0">
            <a:latin typeface="Bodoni MT Condensed" pitchFamily="18" charset="0"/>
          </a:endParaRPr>
        </a:p>
      </dgm:t>
    </dgm:pt>
    <dgm:pt modelId="{662F5084-B906-4C43-A2EB-00A00D696F5D}" type="parTrans" cxnId="{F61712D2-4CCC-42A1-B7F6-82C3C78E4E78}">
      <dgm:prSet/>
      <dgm:spPr>
        <a:solidFill>
          <a:srgbClr val="7030A0"/>
        </a:solidFill>
      </dgm:spPr>
      <dgm:t>
        <a:bodyPr/>
        <a:lstStyle/>
        <a:p>
          <a:endParaRPr lang="fr-FR"/>
        </a:p>
      </dgm:t>
    </dgm:pt>
    <dgm:pt modelId="{01FD8B3D-ACD6-41B8-9A72-7CA1E3A15CF0}" type="sibTrans" cxnId="{F61712D2-4CCC-42A1-B7F6-82C3C78E4E78}">
      <dgm:prSet/>
      <dgm:spPr/>
      <dgm:t>
        <a:bodyPr/>
        <a:lstStyle/>
        <a:p>
          <a:endParaRPr lang="fr-FR"/>
        </a:p>
      </dgm:t>
    </dgm:pt>
    <dgm:pt modelId="{4ED99909-9D94-4CA5-B250-5C8D585DE330}">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3200" dirty="0" smtClean="0">
              <a:latin typeface="Bodoni MT Condensed" pitchFamily="18" charset="0"/>
            </a:rPr>
            <a:t>Corps</a:t>
          </a:r>
        </a:p>
        <a:p>
          <a:r>
            <a:rPr lang="fr-FR" sz="3200" dirty="0" smtClean="0">
              <a:latin typeface="Bodoni MT Condensed" pitchFamily="18" charset="0"/>
            </a:rPr>
            <a:t>(objet)</a:t>
          </a:r>
          <a:endParaRPr lang="fr-FR" sz="3200" dirty="0">
            <a:latin typeface="Bodoni MT Condensed" pitchFamily="18" charset="0"/>
          </a:endParaRPr>
        </a:p>
      </dgm:t>
    </dgm:pt>
    <dgm:pt modelId="{4CC2EEDA-B65A-4778-8C30-B8D737F6E74E}" type="parTrans" cxnId="{009255DA-014C-46FD-8423-9ED40D79A918}">
      <dgm:prSet>
        <dgm:style>
          <a:lnRef idx="0">
            <a:schemeClr val="accent2"/>
          </a:lnRef>
          <a:fillRef idx="3">
            <a:schemeClr val="accent2"/>
          </a:fillRef>
          <a:effectRef idx="3">
            <a:schemeClr val="accent2"/>
          </a:effectRef>
          <a:fontRef idx="minor">
            <a:schemeClr val="lt1"/>
          </a:fontRef>
        </dgm:style>
      </dgm:prSet>
      <dgm:spPr/>
      <dgm:t>
        <a:bodyPr/>
        <a:lstStyle/>
        <a:p>
          <a:endParaRPr lang="fr-FR"/>
        </a:p>
      </dgm:t>
    </dgm:pt>
    <dgm:pt modelId="{B56580F8-C8F4-4D35-B5C0-2BB377A45194}" type="sibTrans" cxnId="{009255DA-014C-46FD-8423-9ED40D79A918}">
      <dgm:prSet/>
      <dgm:spPr/>
      <dgm:t>
        <a:bodyPr/>
        <a:lstStyle/>
        <a:p>
          <a:endParaRPr lang="fr-FR"/>
        </a:p>
      </dgm:t>
    </dgm:pt>
    <dgm:pt modelId="{C934D239-13B3-4BB2-A211-F6BB70B4E649}">
      <dgm:prSet phldrT="[Texte]" custT="1"/>
      <dgm:spPr/>
      <dgm:t>
        <a:bodyPr/>
        <a:lstStyle/>
        <a:p>
          <a:r>
            <a:rPr lang="fr-FR" sz="2400" dirty="0" smtClean="0">
              <a:latin typeface="Bodoni MT Condensed" pitchFamily="18" charset="0"/>
            </a:rPr>
            <a:t>Personne vraie et bonne</a:t>
          </a:r>
        </a:p>
        <a:p>
          <a:r>
            <a:rPr lang="fr-FR" sz="2400" dirty="0" smtClean="0">
              <a:latin typeface="Bodoni MT Condensed" pitchFamily="18" charset="0"/>
            </a:rPr>
            <a:t>(Objet) </a:t>
          </a:r>
          <a:endParaRPr lang="fr-FR" sz="2400" dirty="0">
            <a:latin typeface="Bodoni MT Condensed" pitchFamily="18" charset="0"/>
          </a:endParaRPr>
        </a:p>
      </dgm:t>
    </dgm:pt>
    <dgm:pt modelId="{FF0D9FF2-CB03-400B-993A-E2EA4F552C4B}" type="parTrans" cxnId="{A2C95052-73D7-4E13-8DA9-695A3DE08D74}">
      <dgm:prSet/>
      <dgm:spPr/>
      <dgm:t>
        <a:bodyPr/>
        <a:lstStyle/>
        <a:p>
          <a:endParaRPr lang="fr-FR"/>
        </a:p>
      </dgm:t>
    </dgm:pt>
    <dgm:pt modelId="{091323E7-7572-4262-9185-78FE485A371F}" type="sibTrans" cxnId="{A2C95052-73D7-4E13-8DA9-695A3DE08D74}">
      <dgm:prSet/>
      <dgm:spPr/>
      <dgm:t>
        <a:bodyPr/>
        <a:lstStyle/>
        <a:p>
          <a:endParaRPr lang="fr-FR"/>
        </a:p>
      </dgm:t>
    </dgm:pt>
    <dgm:pt modelId="{AA7E5DDB-F7DF-4D6D-8AD2-D3E704DEB522}">
      <dgm:prSet phldrT="[Texte]" custT="1">
        <dgm:style>
          <a:lnRef idx="0">
            <a:schemeClr val="accent6"/>
          </a:lnRef>
          <a:fillRef idx="3">
            <a:schemeClr val="accent6"/>
          </a:fillRef>
          <a:effectRef idx="3">
            <a:schemeClr val="accent6"/>
          </a:effectRef>
          <a:fontRef idx="minor">
            <a:schemeClr val="lt1"/>
          </a:fontRef>
        </dgm:style>
      </dgm:prSet>
      <dgm:spPr/>
      <dgm:t>
        <a:bodyPr/>
        <a:lstStyle/>
        <a:p>
          <a:r>
            <a:rPr lang="fr-FR" sz="3200" dirty="0" smtClean="0">
              <a:latin typeface="Bodoni MT Condensed" pitchFamily="18" charset="0"/>
            </a:rPr>
            <a:t>Esprit</a:t>
          </a:r>
        </a:p>
        <a:p>
          <a:r>
            <a:rPr lang="fr-FR" sz="3200" dirty="0" smtClean="0">
              <a:latin typeface="Bodoni MT Condensed" pitchFamily="18" charset="0"/>
            </a:rPr>
            <a:t>(sujet)</a:t>
          </a:r>
          <a:endParaRPr lang="fr-FR" sz="3200" dirty="0">
            <a:latin typeface="Bodoni MT Condensed" pitchFamily="18" charset="0"/>
          </a:endParaRPr>
        </a:p>
      </dgm:t>
    </dgm:pt>
    <dgm:pt modelId="{B9217EB0-47BC-4774-B38D-21BFAB4E3B27}" type="parTrans" cxnId="{04BDBE21-CDF2-4AC4-8E77-578D4FEE01BA}">
      <dgm:prSet>
        <dgm:style>
          <a:lnRef idx="0">
            <a:schemeClr val="accent6"/>
          </a:lnRef>
          <a:fillRef idx="3">
            <a:schemeClr val="accent6"/>
          </a:fillRef>
          <a:effectRef idx="3">
            <a:schemeClr val="accent6"/>
          </a:effectRef>
          <a:fontRef idx="minor">
            <a:schemeClr val="lt1"/>
          </a:fontRef>
        </dgm:style>
      </dgm:prSet>
      <dgm:spPr/>
      <dgm:t>
        <a:bodyPr/>
        <a:lstStyle/>
        <a:p>
          <a:endParaRPr lang="fr-FR"/>
        </a:p>
      </dgm:t>
    </dgm:pt>
    <dgm:pt modelId="{682DC34E-106E-4982-86BE-A14A688CF773}" type="sibTrans" cxnId="{04BDBE21-CDF2-4AC4-8E77-578D4FEE01BA}">
      <dgm:prSet/>
      <dgm:spPr/>
      <dgm:t>
        <a:bodyPr/>
        <a:lstStyle/>
        <a:p>
          <a:endParaRPr lang="fr-FR"/>
        </a:p>
      </dgm:t>
    </dgm:pt>
    <dgm:pt modelId="{6E6CBEDC-5F1C-4C09-9985-EE64CF89AA9B}" type="pres">
      <dgm:prSet presAssocID="{71AA761F-2270-4084-AD4F-58CCF5F2426F}" presName="Name0" presStyleCnt="0">
        <dgm:presLayoutVars>
          <dgm:chMax val="1"/>
          <dgm:dir/>
          <dgm:animLvl val="ctr"/>
          <dgm:resizeHandles val="exact"/>
        </dgm:presLayoutVars>
      </dgm:prSet>
      <dgm:spPr/>
      <dgm:t>
        <a:bodyPr/>
        <a:lstStyle/>
        <a:p>
          <a:endParaRPr lang="fr-FR"/>
        </a:p>
      </dgm:t>
    </dgm:pt>
    <dgm:pt modelId="{E78F4CE2-DA03-4CFA-A905-D5168902F500}" type="pres">
      <dgm:prSet presAssocID="{3978B232-27D5-4FED-94C1-4A3D3B4CD549}" presName="centerShape" presStyleLbl="node0" presStyleIdx="0" presStyleCnt="1"/>
      <dgm:spPr/>
      <dgm:t>
        <a:bodyPr/>
        <a:lstStyle/>
        <a:p>
          <a:endParaRPr lang="fr-FR"/>
        </a:p>
      </dgm:t>
    </dgm:pt>
    <dgm:pt modelId="{CE202D3F-A5C3-400C-BCEB-C0AB8419D5A2}" type="pres">
      <dgm:prSet presAssocID="{662F5084-B906-4C43-A2EB-00A00D696F5D}" presName="parTrans" presStyleLbl="sibTrans2D1" presStyleIdx="0" presStyleCnt="4"/>
      <dgm:spPr/>
      <dgm:t>
        <a:bodyPr/>
        <a:lstStyle/>
        <a:p>
          <a:endParaRPr lang="fr-FR"/>
        </a:p>
      </dgm:t>
    </dgm:pt>
    <dgm:pt modelId="{F33D7511-2B50-48C0-A34E-854EBD719E46}" type="pres">
      <dgm:prSet presAssocID="{662F5084-B906-4C43-A2EB-00A00D696F5D}" presName="connectorText" presStyleLbl="sibTrans2D1" presStyleIdx="0" presStyleCnt="4"/>
      <dgm:spPr/>
      <dgm:t>
        <a:bodyPr/>
        <a:lstStyle/>
        <a:p>
          <a:endParaRPr lang="fr-FR"/>
        </a:p>
      </dgm:t>
    </dgm:pt>
    <dgm:pt modelId="{F835C06B-29F5-4542-B3F1-156FE2543C31}" type="pres">
      <dgm:prSet presAssocID="{48ED41B6-A4EF-4F4F-9C7F-22EF3D6F8F54}" presName="node" presStyleLbl="node1" presStyleIdx="0" presStyleCnt="4">
        <dgm:presLayoutVars>
          <dgm:bulletEnabled val="1"/>
        </dgm:presLayoutVars>
      </dgm:prSet>
      <dgm:spPr/>
      <dgm:t>
        <a:bodyPr/>
        <a:lstStyle/>
        <a:p>
          <a:endParaRPr lang="fr-FR"/>
        </a:p>
      </dgm:t>
    </dgm:pt>
    <dgm:pt modelId="{7FA4D06F-8506-41FB-AF95-BA829C4C3F53}" type="pres">
      <dgm:prSet presAssocID="{4CC2EEDA-B65A-4778-8C30-B8D737F6E74E}" presName="parTrans" presStyleLbl="sibTrans2D1" presStyleIdx="1" presStyleCnt="4"/>
      <dgm:spPr/>
      <dgm:t>
        <a:bodyPr/>
        <a:lstStyle/>
        <a:p>
          <a:endParaRPr lang="fr-FR"/>
        </a:p>
      </dgm:t>
    </dgm:pt>
    <dgm:pt modelId="{32899B63-ECD0-4334-BE97-7C603FA886D3}" type="pres">
      <dgm:prSet presAssocID="{4CC2EEDA-B65A-4778-8C30-B8D737F6E74E}" presName="connectorText" presStyleLbl="sibTrans2D1" presStyleIdx="1" presStyleCnt="4"/>
      <dgm:spPr/>
      <dgm:t>
        <a:bodyPr/>
        <a:lstStyle/>
        <a:p>
          <a:endParaRPr lang="fr-FR"/>
        </a:p>
      </dgm:t>
    </dgm:pt>
    <dgm:pt modelId="{7B5580E8-BFD0-4D79-924F-83C44BB5C8C0}" type="pres">
      <dgm:prSet presAssocID="{4ED99909-9D94-4CA5-B250-5C8D585DE330}" presName="node" presStyleLbl="node1" presStyleIdx="1" presStyleCnt="4">
        <dgm:presLayoutVars>
          <dgm:bulletEnabled val="1"/>
        </dgm:presLayoutVars>
      </dgm:prSet>
      <dgm:spPr/>
      <dgm:t>
        <a:bodyPr/>
        <a:lstStyle/>
        <a:p>
          <a:endParaRPr lang="fr-FR"/>
        </a:p>
      </dgm:t>
    </dgm:pt>
    <dgm:pt modelId="{70C68CFD-AEC5-4D88-B990-CF2B925FF76A}" type="pres">
      <dgm:prSet presAssocID="{FF0D9FF2-CB03-400B-993A-E2EA4F552C4B}" presName="parTrans" presStyleLbl="sibTrans2D1" presStyleIdx="2" presStyleCnt="4"/>
      <dgm:spPr/>
      <dgm:t>
        <a:bodyPr/>
        <a:lstStyle/>
        <a:p>
          <a:endParaRPr lang="fr-FR"/>
        </a:p>
      </dgm:t>
    </dgm:pt>
    <dgm:pt modelId="{B4F616AC-2F29-4B32-B283-FB3BA734AF38}" type="pres">
      <dgm:prSet presAssocID="{FF0D9FF2-CB03-400B-993A-E2EA4F552C4B}" presName="connectorText" presStyleLbl="sibTrans2D1" presStyleIdx="2" presStyleCnt="4"/>
      <dgm:spPr/>
      <dgm:t>
        <a:bodyPr/>
        <a:lstStyle/>
        <a:p>
          <a:endParaRPr lang="fr-FR"/>
        </a:p>
      </dgm:t>
    </dgm:pt>
    <dgm:pt modelId="{6EA2E3F5-3680-4486-A863-3312EFF40878}" type="pres">
      <dgm:prSet presAssocID="{C934D239-13B3-4BB2-A211-F6BB70B4E649}" presName="node" presStyleLbl="node1" presStyleIdx="2" presStyleCnt="4">
        <dgm:presLayoutVars>
          <dgm:bulletEnabled val="1"/>
        </dgm:presLayoutVars>
      </dgm:prSet>
      <dgm:spPr/>
      <dgm:t>
        <a:bodyPr/>
        <a:lstStyle/>
        <a:p>
          <a:endParaRPr lang="fr-FR"/>
        </a:p>
      </dgm:t>
    </dgm:pt>
    <dgm:pt modelId="{4099226B-2285-4F27-98AE-2D3480A82EEC}" type="pres">
      <dgm:prSet presAssocID="{B9217EB0-47BC-4774-B38D-21BFAB4E3B27}" presName="parTrans" presStyleLbl="sibTrans2D1" presStyleIdx="3" presStyleCnt="4"/>
      <dgm:spPr/>
      <dgm:t>
        <a:bodyPr/>
        <a:lstStyle/>
        <a:p>
          <a:endParaRPr lang="fr-FR"/>
        </a:p>
      </dgm:t>
    </dgm:pt>
    <dgm:pt modelId="{343B74E7-2510-4575-82A2-07A7CE84871A}" type="pres">
      <dgm:prSet presAssocID="{B9217EB0-47BC-4774-B38D-21BFAB4E3B27}" presName="connectorText" presStyleLbl="sibTrans2D1" presStyleIdx="3" presStyleCnt="4"/>
      <dgm:spPr/>
      <dgm:t>
        <a:bodyPr/>
        <a:lstStyle/>
        <a:p>
          <a:endParaRPr lang="fr-FR"/>
        </a:p>
      </dgm:t>
    </dgm:pt>
    <dgm:pt modelId="{FEC6EC56-8F83-42B3-9EF5-3A86D402CF3E}" type="pres">
      <dgm:prSet presAssocID="{AA7E5DDB-F7DF-4D6D-8AD2-D3E704DEB522}" presName="node" presStyleLbl="node1" presStyleIdx="3" presStyleCnt="4">
        <dgm:presLayoutVars>
          <dgm:bulletEnabled val="1"/>
        </dgm:presLayoutVars>
      </dgm:prSet>
      <dgm:spPr/>
      <dgm:t>
        <a:bodyPr/>
        <a:lstStyle/>
        <a:p>
          <a:endParaRPr lang="fr-FR"/>
        </a:p>
      </dgm:t>
    </dgm:pt>
  </dgm:ptLst>
  <dgm:cxnLst>
    <dgm:cxn modelId="{EBA939FC-5B2F-43E4-AD4F-3ACF85AE7727}" type="presOf" srcId="{4ED99909-9D94-4CA5-B250-5C8D585DE330}" destId="{7B5580E8-BFD0-4D79-924F-83C44BB5C8C0}" srcOrd="0" destOrd="0" presId="urn:microsoft.com/office/officeart/2005/8/layout/radial5"/>
    <dgm:cxn modelId="{3F2948DA-82D3-4B56-B70C-E2B70049DDEF}" type="presOf" srcId="{662F5084-B906-4C43-A2EB-00A00D696F5D}" destId="{F33D7511-2B50-48C0-A34E-854EBD719E46}" srcOrd="1" destOrd="0" presId="urn:microsoft.com/office/officeart/2005/8/layout/radial5"/>
    <dgm:cxn modelId="{04BDBE21-CDF2-4AC4-8E77-578D4FEE01BA}" srcId="{3978B232-27D5-4FED-94C1-4A3D3B4CD549}" destId="{AA7E5DDB-F7DF-4D6D-8AD2-D3E704DEB522}" srcOrd="3" destOrd="0" parTransId="{B9217EB0-47BC-4774-B38D-21BFAB4E3B27}" sibTransId="{682DC34E-106E-4982-86BE-A14A688CF773}"/>
    <dgm:cxn modelId="{0D7EC06E-837A-41DD-89A1-6076394E8D36}" type="presOf" srcId="{B9217EB0-47BC-4774-B38D-21BFAB4E3B27}" destId="{343B74E7-2510-4575-82A2-07A7CE84871A}" srcOrd="1" destOrd="0" presId="urn:microsoft.com/office/officeart/2005/8/layout/radial5"/>
    <dgm:cxn modelId="{6A3405C7-3758-493D-87B8-5A09348A804C}" type="presOf" srcId="{3978B232-27D5-4FED-94C1-4A3D3B4CD549}" destId="{E78F4CE2-DA03-4CFA-A905-D5168902F500}" srcOrd="0" destOrd="0" presId="urn:microsoft.com/office/officeart/2005/8/layout/radial5"/>
    <dgm:cxn modelId="{1EA311CA-F279-429F-AEA2-106DD3C00648}" type="presOf" srcId="{48ED41B6-A4EF-4F4F-9C7F-22EF3D6F8F54}" destId="{F835C06B-29F5-4542-B3F1-156FE2543C31}" srcOrd="0" destOrd="0" presId="urn:microsoft.com/office/officeart/2005/8/layout/radial5"/>
    <dgm:cxn modelId="{F61712D2-4CCC-42A1-B7F6-82C3C78E4E78}" srcId="{3978B232-27D5-4FED-94C1-4A3D3B4CD549}" destId="{48ED41B6-A4EF-4F4F-9C7F-22EF3D6F8F54}" srcOrd="0" destOrd="0" parTransId="{662F5084-B906-4C43-A2EB-00A00D696F5D}" sibTransId="{01FD8B3D-ACD6-41B8-9A72-7CA1E3A15CF0}"/>
    <dgm:cxn modelId="{4560511B-EA5A-419E-935F-83AB2E40CDCB}" type="presOf" srcId="{4CC2EEDA-B65A-4778-8C30-B8D737F6E74E}" destId="{7FA4D06F-8506-41FB-AF95-BA829C4C3F53}" srcOrd="0" destOrd="0" presId="urn:microsoft.com/office/officeart/2005/8/layout/radial5"/>
    <dgm:cxn modelId="{2B10A5ED-A58A-43FC-9DB5-EC40820FCEA3}" type="presOf" srcId="{71AA761F-2270-4084-AD4F-58CCF5F2426F}" destId="{6E6CBEDC-5F1C-4C09-9985-EE64CF89AA9B}" srcOrd="0" destOrd="0" presId="urn:microsoft.com/office/officeart/2005/8/layout/radial5"/>
    <dgm:cxn modelId="{DE1EEACF-2549-4ACE-B7C9-11524E3BE095}" type="presOf" srcId="{662F5084-B906-4C43-A2EB-00A00D696F5D}" destId="{CE202D3F-A5C3-400C-BCEB-C0AB8419D5A2}" srcOrd="0" destOrd="0" presId="urn:microsoft.com/office/officeart/2005/8/layout/radial5"/>
    <dgm:cxn modelId="{FCBFC6BA-4108-4E60-8B41-4591934A3B56}" type="presOf" srcId="{FF0D9FF2-CB03-400B-993A-E2EA4F552C4B}" destId="{70C68CFD-AEC5-4D88-B990-CF2B925FF76A}" srcOrd="0" destOrd="0" presId="urn:microsoft.com/office/officeart/2005/8/layout/radial5"/>
    <dgm:cxn modelId="{FB22EFF8-B117-44E5-98DC-1D8D18340EED}" type="presOf" srcId="{AA7E5DDB-F7DF-4D6D-8AD2-D3E704DEB522}" destId="{FEC6EC56-8F83-42B3-9EF5-3A86D402CF3E}" srcOrd="0" destOrd="0" presId="urn:microsoft.com/office/officeart/2005/8/layout/radial5"/>
    <dgm:cxn modelId="{D817BD22-8563-4117-AF58-1B6ED655248F}" type="presOf" srcId="{C934D239-13B3-4BB2-A211-F6BB70B4E649}" destId="{6EA2E3F5-3680-4486-A863-3312EFF40878}" srcOrd="0" destOrd="0" presId="urn:microsoft.com/office/officeart/2005/8/layout/radial5"/>
    <dgm:cxn modelId="{47EAF39F-18A5-4CB2-BFC8-25A0A9C0CCB4}" srcId="{71AA761F-2270-4084-AD4F-58CCF5F2426F}" destId="{3978B232-27D5-4FED-94C1-4A3D3B4CD549}" srcOrd="0" destOrd="0" parTransId="{6407C01A-8BAE-447E-A9EA-8FB346DABA19}" sibTransId="{25847F5E-BC25-4447-889E-674FB7D40B13}"/>
    <dgm:cxn modelId="{F453C414-6433-4E87-85CC-5CA1A3934C71}" type="presOf" srcId="{B9217EB0-47BC-4774-B38D-21BFAB4E3B27}" destId="{4099226B-2285-4F27-98AE-2D3480A82EEC}" srcOrd="0" destOrd="0" presId="urn:microsoft.com/office/officeart/2005/8/layout/radial5"/>
    <dgm:cxn modelId="{009255DA-014C-46FD-8423-9ED40D79A918}" srcId="{3978B232-27D5-4FED-94C1-4A3D3B4CD549}" destId="{4ED99909-9D94-4CA5-B250-5C8D585DE330}" srcOrd="1" destOrd="0" parTransId="{4CC2EEDA-B65A-4778-8C30-B8D737F6E74E}" sibTransId="{B56580F8-C8F4-4D35-B5C0-2BB377A45194}"/>
    <dgm:cxn modelId="{DF554493-A73B-49EC-8BF8-B06AF3CA1823}" type="presOf" srcId="{4CC2EEDA-B65A-4778-8C30-B8D737F6E74E}" destId="{32899B63-ECD0-4334-BE97-7C603FA886D3}" srcOrd="1" destOrd="0" presId="urn:microsoft.com/office/officeart/2005/8/layout/radial5"/>
    <dgm:cxn modelId="{7BE7A061-4CAE-4F75-B111-9B67A9A57B07}" type="presOf" srcId="{FF0D9FF2-CB03-400B-993A-E2EA4F552C4B}" destId="{B4F616AC-2F29-4B32-B283-FB3BA734AF38}" srcOrd="1" destOrd="0" presId="urn:microsoft.com/office/officeart/2005/8/layout/radial5"/>
    <dgm:cxn modelId="{A2C95052-73D7-4E13-8DA9-695A3DE08D74}" srcId="{3978B232-27D5-4FED-94C1-4A3D3B4CD549}" destId="{C934D239-13B3-4BB2-A211-F6BB70B4E649}" srcOrd="2" destOrd="0" parTransId="{FF0D9FF2-CB03-400B-993A-E2EA4F552C4B}" sibTransId="{091323E7-7572-4262-9185-78FE485A371F}"/>
    <dgm:cxn modelId="{2339961D-81F4-45EC-ACAA-8F827B1DECFE}" type="presParOf" srcId="{6E6CBEDC-5F1C-4C09-9985-EE64CF89AA9B}" destId="{E78F4CE2-DA03-4CFA-A905-D5168902F500}" srcOrd="0" destOrd="0" presId="urn:microsoft.com/office/officeart/2005/8/layout/radial5"/>
    <dgm:cxn modelId="{26715753-947F-43C8-8331-79CDD9D08BA0}" type="presParOf" srcId="{6E6CBEDC-5F1C-4C09-9985-EE64CF89AA9B}" destId="{CE202D3F-A5C3-400C-BCEB-C0AB8419D5A2}" srcOrd="1" destOrd="0" presId="urn:microsoft.com/office/officeart/2005/8/layout/radial5"/>
    <dgm:cxn modelId="{354CE638-FC7F-4A1B-81C7-7D45E7A727F8}" type="presParOf" srcId="{CE202D3F-A5C3-400C-BCEB-C0AB8419D5A2}" destId="{F33D7511-2B50-48C0-A34E-854EBD719E46}" srcOrd="0" destOrd="0" presId="urn:microsoft.com/office/officeart/2005/8/layout/radial5"/>
    <dgm:cxn modelId="{0700E991-C0B8-4DFE-BDCF-7BD225F12D44}" type="presParOf" srcId="{6E6CBEDC-5F1C-4C09-9985-EE64CF89AA9B}" destId="{F835C06B-29F5-4542-B3F1-156FE2543C31}" srcOrd="2" destOrd="0" presId="urn:microsoft.com/office/officeart/2005/8/layout/radial5"/>
    <dgm:cxn modelId="{CC0BA721-C4B9-46CE-886D-42A5A6C17848}" type="presParOf" srcId="{6E6CBEDC-5F1C-4C09-9985-EE64CF89AA9B}" destId="{7FA4D06F-8506-41FB-AF95-BA829C4C3F53}" srcOrd="3" destOrd="0" presId="urn:microsoft.com/office/officeart/2005/8/layout/radial5"/>
    <dgm:cxn modelId="{050688FE-AB01-4B10-9983-48C9339F20CB}" type="presParOf" srcId="{7FA4D06F-8506-41FB-AF95-BA829C4C3F53}" destId="{32899B63-ECD0-4334-BE97-7C603FA886D3}" srcOrd="0" destOrd="0" presId="urn:microsoft.com/office/officeart/2005/8/layout/radial5"/>
    <dgm:cxn modelId="{B11948BF-C973-4BFA-BD57-6B947045CFF0}" type="presParOf" srcId="{6E6CBEDC-5F1C-4C09-9985-EE64CF89AA9B}" destId="{7B5580E8-BFD0-4D79-924F-83C44BB5C8C0}" srcOrd="4" destOrd="0" presId="urn:microsoft.com/office/officeart/2005/8/layout/radial5"/>
    <dgm:cxn modelId="{D9D8A1D8-D00B-4396-8907-50803DBD4783}" type="presParOf" srcId="{6E6CBEDC-5F1C-4C09-9985-EE64CF89AA9B}" destId="{70C68CFD-AEC5-4D88-B990-CF2B925FF76A}" srcOrd="5" destOrd="0" presId="urn:microsoft.com/office/officeart/2005/8/layout/radial5"/>
    <dgm:cxn modelId="{B79AF057-C18D-486F-8FC2-082AA495627C}" type="presParOf" srcId="{70C68CFD-AEC5-4D88-B990-CF2B925FF76A}" destId="{B4F616AC-2F29-4B32-B283-FB3BA734AF38}" srcOrd="0" destOrd="0" presId="urn:microsoft.com/office/officeart/2005/8/layout/radial5"/>
    <dgm:cxn modelId="{23BE9CB5-03EC-49F9-9B77-42FA96276089}" type="presParOf" srcId="{6E6CBEDC-5F1C-4C09-9985-EE64CF89AA9B}" destId="{6EA2E3F5-3680-4486-A863-3312EFF40878}" srcOrd="6" destOrd="0" presId="urn:microsoft.com/office/officeart/2005/8/layout/radial5"/>
    <dgm:cxn modelId="{0121D4E9-B3BC-4FB7-95C2-4AC123A28E34}" type="presParOf" srcId="{6E6CBEDC-5F1C-4C09-9985-EE64CF89AA9B}" destId="{4099226B-2285-4F27-98AE-2D3480A82EEC}" srcOrd="7" destOrd="0" presId="urn:microsoft.com/office/officeart/2005/8/layout/radial5"/>
    <dgm:cxn modelId="{433269D7-5964-4C10-B172-7A7EE7799DA3}" type="presParOf" srcId="{4099226B-2285-4F27-98AE-2D3480A82EEC}" destId="{343B74E7-2510-4575-82A2-07A7CE84871A}" srcOrd="0" destOrd="0" presId="urn:microsoft.com/office/officeart/2005/8/layout/radial5"/>
    <dgm:cxn modelId="{9DBCFFC1-4009-4D01-85D5-EEEFD534EF0F}" type="presParOf" srcId="{6E6CBEDC-5F1C-4C09-9985-EE64CF89AA9B}" destId="{FEC6EC56-8F83-42B3-9EF5-3A86D402CF3E}"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F3B8DA-299C-44F7-AC8C-4F6E4FEDF34A}" type="doc">
      <dgm:prSet loTypeId="urn:microsoft.com/office/officeart/2005/8/layout/radial6" loCatId="relationship" qsTypeId="urn:microsoft.com/office/officeart/2005/8/quickstyle/3d1" qsCatId="3D" csTypeId="urn:microsoft.com/office/officeart/2005/8/colors/colorful2" csCatId="colorful" phldr="1"/>
      <dgm:spPr/>
      <dgm:t>
        <a:bodyPr/>
        <a:lstStyle/>
        <a:p>
          <a:endParaRPr lang="fr-FR"/>
        </a:p>
      </dgm:t>
    </dgm:pt>
    <dgm:pt modelId="{2C2D4CFE-AEE3-4E56-AFAE-4DE9672C6E1D}">
      <dgm:prSet phldrT="[Texte]">
        <dgm:style>
          <a:lnRef idx="0">
            <a:schemeClr val="accent2"/>
          </a:lnRef>
          <a:fillRef idx="3">
            <a:schemeClr val="accent2"/>
          </a:fillRef>
          <a:effectRef idx="3">
            <a:schemeClr val="accent2"/>
          </a:effectRef>
          <a:fontRef idx="minor">
            <a:schemeClr val="lt1"/>
          </a:fontRef>
        </dgm:style>
      </dgm:prSet>
      <dgm:spPr/>
      <dgm:t>
        <a:bodyPr/>
        <a:lstStyle/>
        <a:p>
          <a:endParaRPr lang="fr-FR" dirty="0"/>
        </a:p>
      </dgm:t>
    </dgm:pt>
    <dgm:pt modelId="{7EA5FA35-1883-4B31-A89C-F4E81AC0D610}" type="parTrans" cxnId="{7631C1B0-87AE-4E52-8E14-F50DC624AFB0}">
      <dgm:prSet/>
      <dgm:spPr/>
      <dgm:t>
        <a:bodyPr/>
        <a:lstStyle/>
        <a:p>
          <a:endParaRPr lang="fr-FR"/>
        </a:p>
      </dgm:t>
    </dgm:pt>
    <dgm:pt modelId="{CDE5884A-6FF2-453A-AC38-23EDE4B964CD}" type="sibTrans" cxnId="{7631C1B0-87AE-4E52-8E14-F50DC624AFB0}">
      <dgm:prSet/>
      <dgm:spPr/>
      <dgm:t>
        <a:bodyPr/>
        <a:lstStyle/>
        <a:p>
          <a:endParaRPr lang="fr-FR"/>
        </a:p>
      </dgm:t>
    </dgm:pt>
    <dgm:pt modelId="{7FFBDF3E-BED8-4450-A52C-60EF6776A995}">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vrai</a:t>
          </a:r>
          <a:endParaRPr lang="fr-FR" dirty="0"/>
        </a:p>
      </dgm:t>
    </dgm:pt>
    <dgm:pt modelId="{CB1EA0BC-DE4D-45FD-B446-6525E1E259ED}" type="parTrans" cxnId="{29300CA8-A1F0-4F71-ADD5-FBBC759DBD7C}">
      <dgm:prSet/>
      <dgm:spPr/>
      <dgm:t>
        <a:bodyPr/>
        <a:lstStyle/>
        <a:p>
          <a:endParaRPr lang="fr-FR"/>
        </a:p>
      </dgm:t>
    </dgm:pt>
    <dgm:pt modelId="{9654A8CA-9E36-4895-AD20-7D3486295D5B}" type="sibTrans" cxnId="{29300CA8-A1F0-4F71-ADD5-FBBC759DBD7C}">
      <dgm:prSet/>
      <dgm:spPr>
        <a:solidFill>
          <a:srgbClr val="7030A0"/>
        </a:solidFill>
      </dgm:spPr>
      <dgm:t>
        <a:bodyPr/>
        <a:lstStyle/>
        <a:p>
          <a:endParaRPr lang="fr-FR"/>
        </a:p>
      </dgm:t>
    </dgm:pt>
    <dgm:pt modelId="{A321985E-4E99-4C5C-B498-689FBFEB4EAF}">
      <dgm:prSet phldrT="[Texte]">
        <dgm:style>
          <a:lnRef idx="0">
            <a:schemeClr val="accent1"/>
          </a:lnRef>
          <a:fillRef idx="3">
            <a:schemeClr val="accent1"/>
          </a:fillRef>
          <a:effectRef idx="3">
            <a:schemeClr val="accent1"/>
          </a:effectRef>
          <a:fontRef idx="minor">
            <a:schemeClr val="lt1"/>
          </a:fontRef>
        </dgm:style>
      </dgm:prSet>
      <dgm:spPr>
        <a:solidFill>
          <a:srgbClr val="FF0000"/>
        </a:solidFill>
      </dgm:spPr>
      <dgm:t>
        <a:bodyPr/>
        <a:lstStyle/>
        <a:p>
          <a:r>
            <a:rPr lang="fr-FR" dirty="0" smtClean="0"/>
            <a:t>bien</a:t>
          </a:r>
          <a:endParaRPr lang="fr-FR" dirty="0"/>
        </a:p>
      </dgm:t>
    </dgm:pt>
    <dgm:pt modelId="{F02988FF-43C1-4A9E-9864-DD496277E8EB}" type="parTrans" cxnId="{BB487E4B-B63B-483A-978A-35BE07F88777}">
      <dgm:prSet/>
      <dgm:spPr/>
      <dgm:t>
        <a:bodyPr/>
        <a:lstStyle/>
        <a:p>
          <a:endParaRPr lang="fr-FR"/>
        </a:p>
      </dgm:t>
    </dgm:pt>
    <dgm:pt modelId="{F593FAFD-3C48-4FE9-B4CF-DB883D4AAD89}" type="sibTrans" cxnId="{BB487E4B-B63B-483A-978A-35BE07F88777}">
      <dgm:prSet>
        <dgm:style>
          <a:lnRef idx="0">
            <a:schemeClr val="accent1"/>
          </a:lnRef>
          <a:fillRef idx="3">
            <a:schemeClr val="accent1"/>
          </a:fillRef>
          <a:effectRef idx="3">
            <a:schemeClr val="accent1"/>
          </a:effectRef>
          <a:fontRef idx="minor">
            <a:schemeClr val="lt1"/>
          </a:fontRef>
        </dgm:style>
      </dgm:prSet>
      <dgm:spPr/>
      <dgm:t>
        <a:bodyPr/>
        <a:lstStyle/>
        <a:p>
          <a:endParaRPr lang="fr-FR"/>
        </a:p>
      </dgm:t>
    </dgm:pt>
    <dgm:pt modelId="{CCAA959B-DA40-4616-92EA-A975E8A817F1}">
      <dgm:prSet phldrT="[Texte]"/>
      <dgm:spPr>
        <a:solidFill>
          <a:srgbClr val="FFFF00"/>
        </a:solidFill>
      </dgm:spPr>
      <dgm:t>
        <a:bodyPr/>
        <a:lstStyle/>
        <a:p>
          <a:r>
            <a:rPr lang="fr-FR" dirty="0" smtClean="0">
              <a:solidFill>
                <a:srgbClr val="002060"/>
              </a:solidFill>
            </a:rPr>
            <a:t>beau</a:t>
          </a:r>
          <a:endParaRPr lang="fr-FR" dirty="0">
            <a:solidFill>
              <a:srgbClr val="002060"/>
            </a:solidFill>
          </a:endParaRPr>
        </a:p>
      </dgm:t>
    </dgm:pt>
    <dgm:pt modelId="{83623B21-520B-4255-8A8C-75B57FB8F59E}" type="parTrans" cxnId="{DE9CB2B4-34D7-4757-B68A-D708A5E40A0A}">
      <dgm:prSet/>
      <dgm:spPr/>
      <dgm:t>
        <a:bodyPr/>
        <a:lstStyle/>
        <a:p>
          <a:endParaRPr lang="fr-FR"/>
        </a:p>
      </dgm:t>
    </dgm:pt>
    <dgm:pt modelId="{5C007456-10E4-46D3-AB88-25AE2F45BBE6}" type="sibTrans" cxnId="{DE9CB2B4-34D7-4757-B68A-D708A5E40A0A}">
      <dgm:prSet>
        <dgm:style>
          <a:lnRef idx="0">
            <a:schemeClr val="accent4"/>
          </a:lnRef>
          <a:fillRef idx="3">
            <a:schemeClr val="accent4"/>
          </a:fillRef>
          <a:effectRef idx="3">
            <a:schemeClr val="accent4"/>
          </a:effectRef>
          <a:fontRef idx="minor">
            <a:schemeClr val="lt1"/>
          </a:fontRef>
        </dgm:style>
      </dgm:prSet>
      <dgm:spPr/>
      <dgm:t>
        <a:bodyPr/>
        <a:lstStyle/>
        <a:p>
          <a:endParaRPr lang="fr-FR"/>
        </a:p>
      </dgm:t>
    </dgm:pt>
    <dgm:pt modelId="{74D34E93-9258-468A-AEF5-D178DAF079CD}" type="pres">
      <dgm:prSet presAssocID="{81F3B8DA-299C-44F7-AC8C-4F6E4FEDF34A}" presName="Name0" presStyleCnt="0">
        <dgm:presLayoutVars>
          <dgm:chMax val="1"/>
          <dgm:dir/>
          <dgm:animLvl val="ctr"/>
          <dgm:resizeHandles val="exact"/>
        </dgm:presLayoutVars>
      </dgm:prSet>
      <dgm:spPr/>
      <dgm:t>
        <a:bodyPr/>
        <a:lstStyle/>
        <a:p>
          <a:endParaRPr lang="fr-FR"/>
        </a:p>
      </dgm:t>
    </dgm:pt>
    <dgm:pt modelId="{7C28AE54-7285-450C-AC5E-3D8E35EBF1FC}" type="pres">
      <dgm:prSet presAssocID="{2C2D4CFE-AEE3-4E56-AFAE-4DE9672C6E1D}" presName="centerShape" presStyleLbl="node0" presStyleIdx="0" presStyleCnt="1" custScaleX="82165" custScaleY="77789"/>
      <dgm:spPr/>
      <dgm:t>
        <a:bodyPr/>
        <a:lstStyle/>
        <a:p>
          <a:endParaRPr lang="fr-FR"/>
        </a:p>
      </dgm:t>
    </dgm:pt>
    <dgm:pt modelId="{8361AE2E-5313-4317-BC27-47490E4819AE}" type="pres">
      <dgm:prSet presAssocID="{7FFBDF3E-BED8-4450-A52C-60EF6776A995}" presName="node" presStyleLbl="node1" presStyleIdx="0" presStyleCnt="3">
        <dgm:presLayoutVars>
          <dgm:bulletEnabled val="1"/>
        </dgm:presLayoutVars>
      </dgm:prSet>
      <dgm:spPr/>
      <dgm:t>
        <a:bodyPr/>
        <a:lstStyle/>
        <a:p>
          <a:endParaRPr lang="fr-FR"/>
        </a:p>
      </dgm:t>
    </dgm:pt>
    <dgm:pt modelId="{EB6687A3-7D4D-4E9C-8ACC-BC521E3C89E7}" type="pres">
      <dgm:prSet presAssocID="{7FFBDF3E-BED8-4450-A52C-60EF6776A995}" presName="dummy" presStyleCnt="0"/>
      <dgm:spPr/>
    </dgm:pt>
    <dgm:pt modelId="{6224ACCA-0D64-4044-A497-884D96A0DE72}" type="pres">
      <dgm:prSet presAssocID="{9654A8CA-9E36-4895-AD20-7D3486295D5B}" presName="sibTrans" presStyleLbl="sibTrans2D1" presStyleIdx="0" presStyleCnt="3"/>
      <dgm:spPr/>
      <dgm:t>
        <a:bodyPr/>
        <a:lstStyle/>
        <a:p>
          <a:endParaRPr lang="fr-FR"/>
        </a:p>
      </dgm:t>
    </dgm:pt>
    <dgm:pt modelId="{E408982F-6842-4D4F-9286-934BE65B6E9E}" type="pres">
      <dgm:prSet presAssocID="{A321985E-4E99-4C5C-B498-689FBFEB4EAF}" presName="node" presStyleLbl="node1" presStyleIdx="1" presStyleCnt="3">
        <dgm:presLayoutVars>
          <dgm:bulletEnabled val="1"/>
        </dgm:presLayoutVars>
      </dgm:prSet>
      <dgm:spPr/>
      <dgm:t>
        <a:bodyPr/>
        <a:lstStyle/>
        <a:p>
          <a:endParaRPr lang="fr-FR"/>
        </a:p>
      </dgm:t>
    </dgm:pt>
    <dgm:pt modelId="{753C94BE-9CF7-43B9-912E-A25B94E16F00}" type="pres">
      <dgm:prSet presAssocID="{A321985E-4E99-4C5C-B498-689FBFEB4EAF}" presName="dummy" presStyleCnt="0"/>
      <dgm:spPr/>
    </dgm:pt>
    <dgm:pt modelId="{9993D107-1E6E-411E-98E2-9BC3387C9DFD}" type="pres">
      <dgm:prSet presAssocID="{F593FAFD-3C48-4FE9-B4CF-DB883D4AAD89}" presName="sibTrans" presStyleLbl="sibTrans2D1" presStyleIdx="1" presStyleCnt="3"/>
      <dgm:spPr/>
      <dgm:t>
        <a:bodyPr/>
        <a:lstStyle/>
        <a:p>
          <a:endParaRPr lang="fr-FR"/>
        </a:p>
      </dgm:t>
    </dgm:pt>
    <dgm:pt modelId="{D2853571-EDA7-45F5-A055-EBB88753B919}" type="pres">
      <dgm:prSet presAssocID="{CCAA959B-DA40-4616-92EA-A975E8A817F1}" presName="node" presStyleLbl="node1" presStyleIdx="2" presStyleCnt="3">
        <dgm:presLayoutVars>
          <dgm:bulletEnabled val="1"/>
        </dgm:presLayoutVars>
      </dgm:prSet>
      <dgm:spPr/>
      <dgm:t>
        <a:bodyPr/>
        <a:lstStyle/>
        <a:p>
          <a:endParaRPr lang="fr-FR"/>
        </a:p>
      </dgm:t>
    </dgm:pt>
    <dgm:pt modelId="{B829AFF0-412E-44C4-AD6B-B7778F1A2735}" type="pres">
      <dgm:prSet presAssocID="{CCAA959B-DA40-4616-92EA-A975E8A817F1}" presName="dummy" presStyleCnt="0"/>
      <dgm:spPr/>
    </dgm:pt>
    <dgm:pt modelId="{0BB9D225-ABAD-481C-8F65-F0A104418BBC}" type="pres">
      <dgm:prSet presAssocID="{5C007456-10E4-46D3-AB88-25AE2F45BBE6}" presName="sibTrans" presStyleLbl="sibTrans2D1" presStyleIdx="2" presStyleCnt="3"/>
      <dgm:spPr/>
      <dgm:t>
        <a:bodyPr/>
        <a:lstStyle/>
        <a:p>
          <a:endParaRPr lang="fr-FR"/>
        </a:p>
      </dgm:t>
    </dgm:pt>
  </dgm:ptLst>
  <dgm:cxnLst>
    <dgm:cxn modelId="{1D30323A-74C2-40C9-87E0-37F0A21754C6}" type="presOf" srcId="{81F3B8DA-299C-44F7-AC8C-4F6E4FEDF34A}" destId="{74D34E93-9258-468A-AEF5-D178DAF079CD}" srcOrd="0" destOrd="0" presId="urn:microsoft.com/office/officeart/2005/8/layout/radial6"/>
    <dgm:cxn modelId="{DE9CB2B4-34D7-4757-B68A-D708A5E40A0A}" srcId="{2C2D4CFE-AEE3-4E56-AFAE-4DE9672C6E1D}" destId="{CCAA959B-DA40-4616-92EA-A975E8A817F1}" srcOrd="2" destOrd="0" parTransId="{83623B21-520B-4255-8A8C-75B57FB8F59E}" sibTransId="{5C007456-10E4-46D3-AB88-25AE2F45BBE6}"/>
    <dgm:cxn modelId="{2CC29286-ED69-486D-B93F-836A2725F693}" type="presOf" srcId="{2C2D4CFE-AEE3-4E56-AFAE-4DE9672C6E1D}" destId="{7C28AE54-7285-450C-AC5E-3D8E35EBF1FC}" srcOrd="0" destOrd="0" presId="urn:microsoft.com/office/officeart/2005/8/layout/radial6"/>
    <dgm:cxn modelId="{29300CA8-A1F0-4F71-ADD5-FBBC759DBD7C}" srcId="{2C2D4CFE-AEE3-4E56-AFAE-4DE9672C6E1D}" destId="{7FFBDF3E-BED8-4450-A52C-60EF6776A995}" srcOrd="0" destOrd="0" parTransId="{CB1EA0BC-DE4D-45FD-B446-6525E1E259ED}" sibTransId="{9654A8CA-9E36-4895-AD20-7D3486295D5B}"/>
    <dgm:cxn modelId="{4B930C05-D663-4D43-B29B-5913DF270EC7}" type="presOf" srcId="{A321985E-4E99-4C5C-B498-689FBFEB4EAF}" destId="{E408982F-6842-4D4F-9286-934BE65B6E9E}" srcOrd="0" destOrd="0" presId="urn:microsoft.com/office/officeart/2005/8/layout/radial6"/>
    <dgm:cxn modelId="{1F604DCB-5660-4AEB-A29A-6BBA83B9BBFC}" type="presOf" srcId="{9654A8CA-9E36-4895-AD20-7D3486295D5B}" destId="{6224ACCA-0D64-4044-A497-884D96A0DE72}" srcOrd="0" destOrd="0" presId="urn:microsoft.com/office/officeart/2005/8/layout/radial6"/>
    <dgm:cxn modelId="{66C6D479-5D90-4A89-A03A-0AEB4F03D170}" type="presOf" srcId="{F593FAFD-3C48-4FE9-B4CF-DB883D4AAD89}" destId="{9993D107-1E6E-411E-98E2-9BC3387C9DFD}" srcOrd="0" destOrd="0" presId="urn:microsoft.com/office/officeart/2005/8/layout/radial6"/>
    <dgm:cxn modelId="{B5F4B2A0-6CCB-49B9-8535-33F1D51E4E99}" type="presOf" srcId="{CCAA959B-DA40-4616-92EA-A975E8A817F1}" destId="{D2853571-EDA7-45F5-A055-EBB88753B919}" srcOrd="0" destOrd="0" presId="urn:microsoft.com/office/officeart/2005/8/layout/radial6"/>
    <dgm:cxn modelId="{7631C1B0-87AE-4E52-8E14-F50DC624AFB0}" srcId="{81F3B8DA-299C-44F7-AC8C-4F6E4FEDF34A}" destId="{2C2D4CFE-AEE3-4E56-AFAE-4DE9672C6E1D}" srcOrd="0" destOrd="0" parTransId="{7EA5FA35-1883-4B31-A89C-F4E81AC0D610}" sibTransId="{CDE5884A-6FF2-453A-AC38-23EDE4B964CD}"/>
    <dgm:cxn modelId="{BB487E4B-B63B-483A-978A-35BE07F88777}" srcId="{2C2D4CFE-AEE3-4E56-AFAE-4DE9672C6E1D}" destId="{A321985E-4E99-4C5C-B498-689FBFEB4EAF}" srcOrd="1" destOrd="0" parTransId="{F02988FF-43C1-4A9E-9864-DD496277E8EB}" sibTransId="{F593FAFD-3C48-4FE9-B4CF-DB883D4AAD89}"/>
    <dgm:cxn modelId="{C67EA112-6F66-4A9C-81F6-5E94D7136154}" type="presOf" srcId="{5C007456-10E4-46D3-AB88-25AE2F45BBE6}" destId="{0BB9D225-ABAD-481C-8F65-F0A104418BBC}" srcOrd="0" destOrd="0" presId="urn:microsoft.com/office/officeart/2005/8/layout/radial6"/>
    <dgm:cxn modelId="{D24C376B-6DE9-4318-AE8D-03954A724BD9}" type="presOf" srcId="{7FFBDF3E-BED8-4450-A52C-60EF6776A995}" destId="{8361AE2E-5313-4317-BC27-47490E4819AE}" srcOrd="0" destOrd="0" presId="urn:microsoft.com/office/officeart/2005/8/layout/radial6"/>
    <dgm:cxn modelId="{104274B6-D914-4CA7-AF7D-FA22B5FFAE52}" type="presParOf" srcId="{74D34E93-9258-468A-AEF5-D178DAF079CD}" destId="{7C28AE54-7285-450C-AC5E-3D8E35EBF1FC}" srcOrd="0" destOrd="0" presId="urn:microsoft.com/office/officeart/2005/8/layout/radial6"/>
    <dgm:cxn modelId="{E28C56C4-EA80-4163-AB3D-B053AD2FE149}" type="presParOf" srcId="{74D34E93-9258-468A-AEF5-D178DAF079CD}" destId="{8361AE2E-5313-4317-BC27-47490E4819AE}" srcOrd="1" destOrd="0" presId="urn:microsoft.com/office/officeart/2005/8/layout/radial6"/>
    <dgm:cxn modelId="{DE4981C9-7D02-49AD-897D-D4BBE54C789C}" type="presParOf" srcId="{74D34E93-9258-468A-AEF5-D178DAF079CD}" destId="{EB6687A3-7D4D-4E9C-8ACC-BC521E3C89E7}" srcOrd="2" destOrd="0" presId="urn:microsoft.com/office/officeart/2005/8/layout/radial6"/>
    <dgm:cxn modelId="{FD3D774E-AF7F-49C5-BA6B-8DA24E52F725}" type="presParOf" srcId="{74D34E93-9258-468A-AEF5-D178DAF079CD}" destId="{6224ACCA-0D64-4044-A497-884D96A0DE72}" srcOrd="3" destOrd="0" presId="urn:microsoft.com/office/officeart/2005/8/layout/radial6"/>
    <dgm:cxn modelId="{2528A758-81AB-40AA-B22F-B8CB61347493}" type="presParOf" srcId="{74D34E93-9258-468A-AEF5-D178DAF079CD}" destId="{E408982F-6842-4D4F-9286-934BE65B6E9E}" srcOrd="4" destOrd="0" presId="urn:microsoft.com/office/officeart/2005/8/layout/radial6"/>
    <dgm:cxn modelId="{27160149-4ECE-4338-924A-64F893BB808F}" type="presParOf" srcId="{74D34E93-9258-468A-AEF5-D178DAF079CD}" destId="{753C94BE-9CF7-43B9-912E-A25B94E16F00}" srcOrd="5" destOrd="0" presId="urn:microsoft.com/office/officeart/2005/8/layout/radial6"/>
    <dgm:cxn modelId="{49EF0660-8F8A-4ECA-AB67-A05EF5059FD1}" type="presParOf" srcId="{74D34E93-9258-468A-AEF5-D178DAF079CD}" destId="{9993D107-1E6E-411E-98E2-9BC3387C9DFD}" srcOrd="6" destOrd="0" presId="urn:microsoft.com/office/officeart/2005/8/layout/radial6"/>
    <dgm:cxn modelId="{210B99C8-6BB6-41D6-ADED-0A01F2351C32}" type="presParOf" srcId="{74D34E93-9258-468A-AEF5-D178DAF079CD}" destId="{D2853571-EDA7-45F5-A055-EBB88753B919}" srcOrd="7" destOrd="0" presId="urn:microsoft.com/office/officeart/2005/8/layout/radial6"/>
    <dgm:cxn modelId="{7F93F221-5FDA-4036-83CE-45A3DDACDA79}" type="presParOf" srcId="{74D34E93-9258-468A-AEF5-D178DAF079CD}" destId="{B829AFF0-412E-44C4-AD6B-B7778F1A2735}" srcOrd="8" destOrd="0" presId="urn:microsoft.com/office/officeart/2005/8/layout/radial6"/>
    <dgm:cxn modelId="{325EFF17-2251-4BA8-8A86-730DC636C934}" type="presParOf" srcId="{74D34E93-9258-468A-AEF5-D178DAF079CD}" destId="{0BB9D225-ABAD-481C-8F65-F0A104418BBC}"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F3B8DA-299C-44F7-AC8C-4F6E4FEDF34A}" type="doc">
      <dgm:prSet loTypeId="urn:microsoft.com/office/officeart/2008/layout/RadialCluster" loCatId="relationship" qsTypeId="urn:microsoft.com/office/officeart/2005/8/quickstyle/3d1" qsCatId="3D" csTypeId="urn:microsoft.com/office/officeart/2005/8/colors/colorful2" csCatId="colorful" phldr="1"/>
      <dgm:spPr/>
      <dgm:t>
        <a:bodyPr/>
        <a:lstStyle/>
        <a:p>
          <a:endParaRPr lang="fr-FR"/>
        </a:p>
      </dgm:t>
    </dgm:pt>
    <dgm:pt modelId="{2C2D4CFE-AEE3-4E56-AFAE-4DE9672C6E1D}">
      <dgm:prSet phldrT="[Texte]"/>
      <dgm:spPr/>
      <dgm:t>
        <a:bodyPr/>
        <a:lstStyle/>
        <a:p>
          <a:r>
            <a:rPr lang="fr-FR" dirty="0" smtClean="0"/>
            <a:t>Cœur (amour vrai)</a:t>
          </a:r>
          <a:endParaRPr lang="fr-FR" dirty="0"/>
        </a:p>
      </dgm:t>
    </dgm:pt>
    <dgm:pt modelId="{7EA5FA35-1883-4B31-A89C-F4E81AC0D610}" type="parTrans" cxnId="{7631C1B0-87AE-4E52-8E14-F50DC624AFB0}">
      <dgm:prSet/>
      <dgm:spPr/>
      <dgm:t>
        <a:bodyPr/>
        <a:lstStyle/>
        <a:p>
          <a:endParaRPr lang="fr-FR"/>
        </a:p>
      </dgm:t>
    </dgm:pt>
    <dgm:pt modelId="{CDE5884A-6FF2-453A-AC38-23EDE4B964CD}" type="sibTrans" cxnId="{7631C1B0-87AE-4E52-8E14-F50DC624AFB0}">
      <dgm:prSet/>
      <dgm:spPr/>
      <dgm:t>
        <a:bodyPr/>
        <a:lstStyle/>
        <a:p>
          <a:endParaRPr lang="fr-FR"/>
        </a:p>
      </dgm:t>
    </dgm:pt>
    <dgm:pt modelId="{7FFBDF3E-BED8-4450-A52C-60EF6776A995}">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latin typeface="Bodoni MT Condensed" pitchFamily="18" charset="0"/>
            </a:rPr>
            <a:t>intellect</a:t>
          </a:r>
          <a:endParaRPr lang="fr-FR" dirty="0">
            <a:latin typeface="Bodoni MT Condensed" pitchFamily="18" charset="0"/>
          </a:endParaRPr>
        </a:p>
      </dgm:t>
    </dgm:pt>
    <dgm:pt modelId="{CB1EA0BC-DE4D-45FD-B446-6525E1E259ED}" type="parTrans" cxnId="{29300CA8-A1F0-4F71-ADD5-FBBC759DBD7C}">
      <dgm:prSet/>
      <dgm:spPr/>
      <dgm:t>
        <a:bodyPr/>
        <a:lstStyle/>
        <a:p>
          <a:endParaRPr lang="fr-FR"/>
        </a:p>
      </dgm:t>
    </dgm:pt>
    <dgm:pt modelId="{9654A8CA-9E36-4895-AD20-7D3486295D5B}" type="sibTrans" cxnId="{29300CA8-A1F0-4F71-ADD5-FBBC759DBD7C}">
      <dgm:prSet/>
      <dgm:spPr/>
      <dgm:t>
        <a:bodyPr/>
        <a:lstStyle/>
        <a:p>
          <a:endParaRPr lang="fr-FR"/>
        </a:p>
      </dgm:t>
    </dgm:pt>
    <dgm:pt modelId="{A321985E-4E99-4C5C-B498-689FBFEB4EAF}">
      <dgm:prSet phldrT="[Texte]"/>
      <dgm:spPr>
        <a:solidFill>
          <a:srgbClr val="FF0000"/>
        </a:solidFill>
      </dgm:spPr>
      <dgm:t>
        <a:bodyPr/>
        <a:lstStyle/>
        <a:p>
          <a:r>
            <a:rPr lang="fr-FR" dirty="0" smtClean="0">
              <a:latin typeface="Bodoni MT Condensed" pitchFamily="18" charset="0"/>
            </a:rPr>
            <a:t>volonté</a:t>
          </a:r>
          <a:endParaRPr lang="fr-FR" dirty="0">
            <a:latin typeface="Bodoni MT Condensed" pitchFamily="18" charset="0"/>
          </a:endParaRPr>
        </a:p>
      </dgm:t>
    </dgm:pt>
    <dgm:pt modelId="{F02988FF-43C1-4A9E-9864-DD496277E8EB}" type="parTrans" cxnId="{BB487E4B-B63B-483A-978A-35BE07F88777}">
      <dgm:prSet>
        <dgm:style>
          <a:lnRef idx="3">
            <a:schemeClr val="accent2"/>
          </a:lnRef>
          <a:fillRef idx="0">
            <a:schemeClr val="accent2"/>
          </a:fillRef>
          <a:effectRef idx="2">
            <a:schemeClr val="accent2"/>
          </a:effectRef>
          <a:fontRef idx="minor">
            <a:schemeClr val="tx1"/>
          </a:fontRef>
        </dgm:style>
      </dgm:prSet>
      <dgm:spPr>
        <a:ln>
          <a:solidFill>
            <a:srgbClr val="FF0000"/>
          </a:solidFill>
        </a:ln>
      </dgm:spPr>
      <dgm:t>
        <a:bodyPr/>
        <a:lstStyle/>
        <a:p>
          <a:endParaRPr lang="fr-FR"/>
        </a:p>
      </dgm:t>
    </dgm:pt>
    <dgm:pt modelId="{F593FAFD-3C48-4FE9-B4CF-DB883D4AAD89}" type="sibTrans" cxnId="{BB487E4B-B63B-483A-978A-35BE07F88777}">
      <dgm:prSet/>
      <dgm:spPr/>
      <dgm:t>
        <a:bodyPr/>
        <a:lstStyle/>
        <a:p>
          <a:endParaRPr lang="fr-FR"/>
        </a:p>
      </dgm:t>
    </dgm:pt>
    <dgm:pt modelId="{CCAA959B-DA40-4616-92EA-A975E8A817F1}">
      <dgm:prSet phldrT="[Texte]"/>
      <dgm:spPr>
        <a:solidFill>
          <a:srgbClr val="FFFF00"/>
        </a:solidFill>
      </dgm:spPr>
      <dgm:t>
        <a:bodyPr/>
        <a:lstStyle/>
        <a:p>
          <a:r>
            <a:rPr lang="fr-FR" dirty="0" smtClean="0">
              <a:solidFill>
                <a:srgbClr val="002060"/>
              </a:solidFill>
              <a:latin typeface="Bodoni MT Condensed" pitchFamily="18" charset="0"/>
            </a:rPr>
            <a:t>émotion</a:t>
          </a:r>
          <a:endParaRPr lang="fr-FR" dirty="0">
            <a:solidFill>
              <a:srgbClr val="002060"/>
            </a:solidFill>
            <a:latin typeface="Bodoni MT Condensed" pitchFamily="18" charset="0"/>
          </a:endParaRPr>
        </a:p>
      </dgm:t>
    </dgm:pt>
    <dgm:pt modelId="{83623B21-520B-4255-8A8C-75B57FB8F59E}" type="parTrans" cxnId="{DE9CB2B4-34D7-4757-B68A-D708A5E40A0A}">
      <dgm:prSet>
        <dgm:style>
          <a:lnRef idx="3">
            <a:schemeClr val="accent1"/>
          </a:lnRef>
          <a:fillRef idx="0">
            <a:schemeClr val="accent1"/>
          </a:fillRef>
          <a:effectRef idx="2">
            <a:schemeClr val="accent1"/>
          </a:effectRef>
          <a:fontRef idx="minor">
            <a:schemeClr val="tx1"/>
          </a:fontRef>
        </dgm:style>
      </dgm:prSet>
      <dgm:spPr>
        <a:ln>
          <a:solidFill>
            <a:srgbClr val="FFFF00"/>
          </a:solidFill>
        </a:ln>
      </dgm:spPr>
      <dgm:t>
        <a:bodyPr/>
        <a:lstStyle/>
        <a:p>
          <a:endParaRPr lang="fr-FR"/>
        </a:p>
      </dgm:t>
    </dgm:pt>
    <dgm:pt modelId="{5C007456-10E4-46D3-AB88-25AE2F45BBE6}" type="sibTrans" cxnId="{DE9CB2B4-34D7-4757-B68A-D708A5E40A0A}">
      <dgm:prSet/>
      <dgm:spPr/>
      <dgm:t>
        <a:bodyPr/>
        <a:lstStyle/>
        <a:p>
          <a:endParaRPr lang="fr-FR"/>
        </a:p>
      </dgm:t>
    </dgm:pt>
    <dgm:pt modelId="{2546D4AD-7ADB-4100-BB82-A54B2149A032}" type="pres">
      <dgm:prSet presAssocID="{81F3B8DA-299C-44F7-AC8C-4F6E4FEDF34A}" presName="Name0" presStyleCnt="0">
        <dgm:presLayoutVars>
          <dgm:chMax val="1"/>
          <dgm:chPref val="1"/>
          <dgm:dir/>
          <dgm:animOne val="branch"/>
          <dgm:animLvl val="lvl"/>
        </dgm:presLayoutVars>
      </dgm:prSet>
      <dgm:spPr/>
      <dgm:t>
        <a:bodyPr/>
        <a:lstStyle/>
        <a:p>
          <a:endParaRPr lang="fr-FR"/>
        </a:p>
      </dgm:t>
    </dgm:pt>
    <dgm:pt modelId="{5A93135F-2768-441F-8120-355CD0EAC194}" type="pres">
      <dgm:prSet presAssocID="{2C2D4CFE-AEE3-4E56-AFAE-4DE9672C6E1D}" presName="singleCycle" presStyleCnt="0"/>
      <dgm:spPr/>
    </dgm:pt>
    <dgm:pt modelId="{F6A5BD2D-1628-41C1-ABD9-5CD05B37E43F}" type="pres">
      <dgm:prSet presAssocID="{2C2D4CFE-AEE3-4E56-AFAE-4DE9672C6E1D}" presName="singleCenter" presStyleLbl="node1" presStyleIdx="0" presStyleCnt="4">
        <dgm:presLayoutVars>
          <dgm:chMax val="7"/>
          <dgm:chPref val="7"/>
        </dgm:presLayoutVars>
      </dgm:prSet>
      <dgm:spPr/>
      <dgm:t>
        <a:bodyPr/>
        <a:lstStyle/>
        <a:p>
          <a:endParaRPr lang="fr-FR"/>
        </a:p>
      </dgm:t>
    </dgm:pt>
    <dgm:pt modelId="{502E97FA-499A-4C67-B947-0D8B644743B1}" type="pres">
      <dgm:prSet presAssocID="{CB1EA0BC-DE4D-45FD-B446-6525E1E259ED}" presName="Name56" presStyleLbl="parChTrans1D2" presStyleIdx="0" presStyleCnt="3"/>
      <dgm:spPr/>
      <dgm:t>
        <a:bodyPr/>
        <a:lstStyle/>
        <a:p>
          <a:endParaRPr lang="fr-FR"/>
        </a:p>
      </dgm:t>
    </dgm:pt>
    <dgm:pt modelId="{4DD629C9-A04D-44FA-ABC2-4BFDA2EB977F}" type="pres">
      <dgm:prSet presAssocID="{7FFBDF3E-BED8-4450-A52C-60EF6776A995}" presName="text0" presStyleLbl="node1" presStyleIdx="1" presStyleCnt="4">
        <dgm:presLayoutVars>
          <dgm:bulletEnabled val="1"/>
        </dgm:presLayoutVars>
      </dgm:prSet>
      <dgm:spPr/>
      <dgm:t>
        <a:bodyPr/>
        <a:lstStyle/>
        <a:p>
          <a:endParaRPr lang="fr-FR"/>
        </a:p>
      </dgm:t>
    </dgm:pt>
    <dgm:pt modelId="{5084B305-DBC8-4A65-973B-A7545343152E}" type="pres">
      <dgm:prSet presAssocID="{F02988FF-43C1-4A9E-9864-DD496277E8EB}" presName="Name56" presStyleLbl="parChTrans1D2" presStyleIdx="1" presStyleCnt="3"/>
      <dgm:spPr/>
      <dgm:t>
        <a:bodyPr/>
        <a:lstStyle/>
        <a:p>
          <a:endParaRPr lang="fr-FR"/>
        </a:p>
      </dgm:t>
    </dgm:pt>
    <dgm:pt modelId="{21745B3A-C60C-4252-91D1-54E771C891B7}" type="pres">
      <dgm:prSet presAssocID="{A321985E-4E99-4C5C-B498-689FBFEB4EAF}" presName="text0" presStyleLbl="node1" presStyleIdx="2" presStyleCnt="4">
        <dgm:presLayoutVars>
          <dgm:bulletEnabled val="1"/>
        </dgm:presLayoutVars>
      </dgm:prSet>
      <dgm:spPr/>
      <dgm:t>
        <a:bodyPr/>
        <a:lstStyle/>
        <a:p>
          <a:endParaRPr lang="fr-FR"/>
        </a:p>
      </dgm:t>
    </dgm:pt>
    <dgm:pt modelId="{9B03D8B6-CE80-423F-8A25-0EF54D9F4829}" type="pres">
      <dgm:prSet presAssocID="{83623B21-520B-4255-8A8C-75B57FB8F59E}" presName="Name56" presStyleLbl="parChTrans1D2" presStyleIdx="2" presStyleCnt="3"/>
      <dgm:spPr/>
      <dgm:t>
        <a:bodyPr/>
        <a:lstStyle/>
        <a:p>
          <a:endParaRPr lang="fr-FR"/>
        </a:p>
      </dgm:t>
    </dgm:pt>
    <dgm:pt modelId="{5E14C825-A727-4F8F-85E4-14E4FE6341A9}" type="pres">
      <dgm:prSet presAssocID="{CCAA959B-DA40-4616-92EA-A975E8A817F1}" presName="text0" presStyleLbl="node1" presStyleIdx="3" presStyleCnt="4">
        <dgm:presLayoutVars>
          <dgm:bulletEnabled val="1"/>
        </dgm:presLayoutVars>
      </dgm:prSet>
      <dgm:spPr/>
      <dgm:t>
        <a:bodyPr/>
        <a:lstStyle/>
        <a:p>
          <a:endParaRPr lang="fr-FR"/>
        </a:p>
      </dgm:t>
    </dgm:pt>
  </dgm:ptLst>
  <dgm:cxnLst>
    <dgm:cxn modelId="{DE9CB2B4-34D7-4757-B68A-D708A5E40A0A}" srcId="{2C2D4CFE-AEE3-4E56-AFAE-4DE9672C6E1D}" destId="{CCAA959B-DA40-4616-92EA-A975E8A817F1}" srcOrd="2" destOrd="0" parTransId="{83623B21-520B-4255-8A8C-75B57FB8F59E}" sibTransId="{5C007456-10E4-46D3-AB88-25AE2F45BBE6}"/>
    <dgm:cxn modelId="{EB2B1D5F-8B90-4CD5-8616-818CB131DD91}" type="presOf" srcId="{A321985E-4E99-4C5C-B498-689FBFEB4EAF}" destId="{21745B3A-C60C-4252-91D1-54E771C891B7}" srcOrd="0" destOrd="0" presId="urn:microsoft.com/office/officeart/2008/layout/RadialCluster"/>
    <dgm:cxn modelId="{29300CA8-A1F0-4F71-ADD5-FBBC759DBD7C}" srcId="{2C2D4CFE-AEE3-4E56-AFAE-4DE9672C6E1D}" destId="{7FFBDF3E-BED8-4450-A52C-60EF6776A995}" srcOrd="0" destOrd="0" parTransId="{CB1EA0BC-DE4D-45FD-B446-6525E1E259ED}" sibTransId="{9654A8CA-9E36-4895-AD20-7D3486295D5B}"/>
    <dgm:cxn modelId="{2D5C799E-775C-4A4A-8684-A673F7E71247}" type="presOf" srcId="{F02988FF-43C1-4A9E-9864-DD496277E8EB}" destId="{5084B305-DBC8-4A65-973B-A7545343152E}" srcOrd="0" destOrd="0" presId="urn:microsoft.com/office/officeart/2008/layout/RadialCluster"/>
    <dgm:cxn modelId="{58DB6B8D-F754-441A-A902-D5724B5256E0}" type="presOf" srcId="{CB1EA0BC-DE4D-45FD-B446-6525E1E259ED}" destId="{502E97FA-499A-4C67-B947-0D8B644743B1}" srcOrd="0" destOrd="0" presId="urn:microsoft.com/office/officeart/2008/layout/RadialCluster"/>
    <dgm:cxn modelId="{EC0D3D2F-23AE-430F-AAB7-530AA7F8074A}" type="presOf" srcId="{7FFBDF3E-BED8-4450-A52C-60EF6776A995}" destId="{4DD629C9-A04D-44FA-ABC2-4BFDA2EB977F}" srcOrd="0" destOrd="0" presId="urn:microsoft.com/office/officeart/2008/layout/RadialCluster"/>
    <dgm:cxn modelId="{CFF5E702-A8A0-483D-A223-5EEE0DB42D40}" type="presOf" srcId="{CCAA959B-DA40-4616-92EA-A975E8A817F1}" destId="{5E14C825-A727-4F8F-85E4-14E4FE6341A9}" srcOrd="0" destOrd="0" presId="urn:microsoft.com/office/officeart/2008/layout/RadialCluster"/>
    <dgm:cxn modelId="{06B28A1A-C9B4-46EB-860B-A2BB3279CAA8}" type="presOf" srcId="{83623B21-520B-4255-8A8C-75B57FB8F59E}" destId="{9B03D8B6-CE80-423F-8A25-0EF54D9F4829}" srcOrd="0" destOrd="0" presId="urn:microsoft.com/office/officeart/2008/layout/RadialCluster"/>
    <dgm:cxn modelId="{61E6B346-13A7-4197-8CE6-35E42A7FDF88}" type="presOf" srcId="{2C2D4CFE-AEE3-4E56-AFAE-4DE9672C6E1D}" destId="{F6A5BD2D-1628-41C1-ABD9-5CD05B37E43F}" srcOrd="0" destOrd="0" presId="urn:microsoft.com/office/officeart/2008/layout/RadialCluster"/>
    <dgm:cxn modelId="{7631C1B0-87AE-4E52-8E14-F50DC624AFB0}" srcId="{81F3B8DA-299C-44F7-AC8C-4F6E4FEDF34A}" destId="{2C2D4CFE-AEE3-4E56-AFAE-4DE9672C6E1D}" srcOrd="0" destOrd="0" parTransId="{7EA5FA35-1883-4B31-A89C-F4E81AC0D610}" sibTransId="{CDE5884A-6FF2-453A-AC38-23EDE4B964CD}"/>
    <dgm:cxn modelId="{BB487E4B-B63B-483A-978A-35BE07F88777}" srcId="{2C2D4CFE-AEE3-4E56-AFAE-4DE9672C6E1D}" destId="{A321985E-4E99-4C5C-B498-689FBFEB4EAF}" srcOrd="1" destOrd="0" parTransId="{F02988FF-43C1-4A9E-9864-DD496277E8EB}" sibTransId="{F593FAFD-3C48-4FE9-B4CF-DB883D4AAD89}"/>
    <dgm:cxn modelId="{5F79F721-8E13-4C4F-A5E0-61C3658CA369}" type="presOf" srcId="{81F3B8DA-299C-44F7-AC8C-4F6E4FEDF34A}" destId="{2546D4AD-7ADB-4100-BB82-A54B2149A032}" srcOrd="0" destOrd="0" presId="urn:microsoft.com/office/officeart/2008/layout/RadialCluster"/>
    <dgm:cxn modelId="{F5D3C3FC-0801-4872-AEE3-93C6A32E98DD}" type="presParOf" srcId="{2546D4AD-7ADB-4100-BB82-A54B2149A032}" destId="{5A93135F-2768-441F-8120-355CD0EAC194}" srcOrd="0" destOrd="0" presId="urn:microsoft.com/office/officeart/2008/layout/RadialCluster"/>
    <dgm:cxn modelId="{275FA6DD-07AF-4D7F-993B-13DEB15BBF09}" type="presParOf" srcId="{5A93135F-2768-441F-8120-355CD0EAC194}" destId="{F6A5BD2D-1628-41C1-ABD9-5CD05B37E43F}" srcOrd="0" destOrd="0" presId="urn:microsoft.com/office/officeart/2008/layout/RadialCluster"/>
    <dgm:cxn modelId="{E3EA7EBF-1A7B-4206-B9AF-004F1117C454}" type="presParOf" srcId="{5A93135F-2768-441F-8120-355CD0EAC194}" destId="{502E97FA-499A-4C67-B947-0D8B644743B1}" srcOrd="1" destOrd="0" presId="urn:microsoft.com/office/officeart/2008/layout/RadialCluster"/>
    <dgm:cxn modelId="{55AFBFAB-4C6F-4C3B-BF38-950FBE78DF49}" type="presParOf" srcId="{5A93135F-2768-441F-8120-355CD0EAC194}" destId="{4DD629C9-A04D-44FA-ABC2-4BFDA2EB977F}" srcOrd="2" destOrd="0" presId="urn:microsoft.com/office/officeart/2008/layout/RadialCluster"/>
    <dgm:cxn modelId="{42A4BE95-DE95-41EC-BE4D-C2806EE46103}" type="presParOf" srcId="{5A93135F-2768-441F-8120-355CD0EAC194}" destId="{5084B305-DBC8-4A65-973B-A7545343152E}" srcOrd="3" destOrd="0" presId="urn:microsoft.com/office/officeart/2008/layout/RadialCluster"/>
    <dgm:cxn modelId="{BF9C7F6C-515A-4AE9-A532-F3BABB15DB35}" type="presParOf" srcId="{5A93135F-2768-441F-8120-355CD0EAC194}" destId="{21745B3A-C60C-4252-91D1-54E771C891B7}" srcOrd="4" destOrd="0" presId="urn:microsoft.com/office/officeart/2008/layout/RadialCluster"/>
    <dgm:cxn modelId="{13C4D4C9-C698-4B03-B0F0-279CC6DA9A95}" type="presParOf" srcId="{5A93135F-2768-441F-8120-355CD0EAC194}" destId="{9B03D8B6-CE80-423F-8A25-0EF54D9F4829}" srcOrd="5" destOrd="0" presId="urn:microsoft.com/office/officeart/2008/layout/RadialCluster"/>
    <dgm:cxn modelId="{D280D6B0-F04C-4D89-A99C-F31E57F84C77}" type="presParOf" srcId="{5A93135F-2768-441F-8120-355CD0EAC194}" destId="{5E14C825-A727-4F8F-85E4-14E4FE6341A9}" srcOrd="6" destOrd="0" presId="urn:microsoft.com/office/officeart/2008/layout/RadialCluster"/>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81E65-2782-4385-AA84-D75F9CEF17E6}">
      <dsp:nvSpPr>
        <dsp:cNvPr id="0" name=""/>
        <dsp:cNvSpPr/>
      </dsp:nvSpPr>
      <dsp:spPr>
        <a:xfrm>
          <a:off x="648071" y="2008377"/>
          <a:ext cx="1594520" cy="1527861"/>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r-FR" sz="3600" kern="1200" dirty="0" smtClean="0"/>
            <a:t>Esprit</a:t>
          </a:r>
          <a:endParaRPr lang="fr-FR" sz="3600" kern="1200" dirty="0"/>
        </a:p>
      </dsp:txBody>
      <dsp:txXfrm>
        <a:off x="881583" y="2232127"/>
        <a:ext cx="1127496" cy="1080361"/>
      </dsp:txXfrm>
    </dsp:sp>
    <dsp:sp modelId="{7DFB0BE4-7EF8-4ED3-84CA-46E3B21ACA9A}">
      <dsp:nvSpPr>
        <dsp:cNvPr id="0" name=""/>
        <dsp:cNvSpPr/>
      </dsp:nvSpPr>
      <dsp:spPr>
        <a:xfrm rot="5400000">
          <a:off x="1245617" y="1597535"/>
          <a:ext cx="399429" cy="437952"/>
        </a:xfrm>
        <a:prstGeom prst="rightArrow">
          <a:avLst>
            <a:gd name="adj1" fmla="val 60000"/>
            <a:gd name="adj2" fmla="val 5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1305532" y="1625211"/>
        <a:ext cx="279600" cy="262772"/>
      </dsp:txXfrm>
    </dsp:sp>
    <dsp:sp modelId="{CD33DF5E-9ADC-4E55-AE8F-03B8E931FCD0}">
      <dsp:nvSpPr>
        <dsp:cNvPr id="0" name=""/>
        <dsp:cNvSpPr/>
      </dsp:nvSpPr>
      <dsp:spPr>
        <a:xfrm>
          <a:off x="640272" y="2658"/>
          <a:ext cx="1610119" cy="1610119"/>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Parole</a:t>
          </a:r>
          <a:endParaRPr lang="fr-FR" sz="3200" kern="1200" dirty="0"/>
        </a:p>
      </dsp:txBody>
      <dsp:txXfrm>
        <a:off x="876068" y="238454"/>
        <a:ext cx="1138527" cy="1138527"/>
      </dsp:txXfrm>
    </dsp:sp>
    <dsp:sp modelId="{DCC51A7D-5B6F-4B5F-A3CD-16303A229891}">
      <dsp:nvSpPr>
        <dsp:cNvPr id="0" name=""/>
        <dsp:cNvSpPr/>
      </dsp:nvSpPr>
      <dsp:spPr>
        <a:xfrm rot="5400000">
          <a:off x="1285001" y="3509128"/>
          <a:ext cx="320661" cy="437952"/>
        </a:xfrm>
        <a:prstGeom prst="rightArrow">
          <a:avLst>
            <a:gd name="adj1" fmla="val 60000"/>
            <a:gd name="adj2" fmla="val 5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1333100" y="3548619"/>
        <a:ext cx="224463" cy="262772"/>
      </dsp:txXfrm>
    </dsp:sp>
    <dsp:sp modelId="{14F6B71A-FA8E-4226-AF9D-2EC2160FFE3A}">
      <dsp:nvSpPr>
        <dsp:cNvPr id="0" name=""/>
        <dsp:cNvSpPr/>
      </dsp:nvSpPr>
      <dsp:spPr>
        <a:xfrm>
          <a:off x="640272" y="3931838"/>
          <a:ext cx="1610119" cy="1610119"/>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Corps</a:t>
          </a:r>
          <a:endParaRPr lang="fr-FR" sz="3200" kern="1200" dirty="0"/>
        </a:p>
      </dsp:txBody>
      <dsp:txXfrm>
        <a:off x="876068" y="4167634"/>
        <a:ext cx="1138527" cy="11385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9B053-7E76-4373-A346-4471C7408167}">
      <dsp:nvSpPr>
        <dsp:cNvPr id="0" name=""/>
        <dsp:cNvSpPr/>
      </dsp:nvSpPr>
      <dsp:spPr>
        <a:xfrm rot="16200000">
          <a:off x="-132376" y="132812"/>
          <a:ext cx="882508" cy="617755"/>
        </a:xfrm>
        <a:prstGeom prst="chevron">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w="9525"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kern="1200" dirty="0" smtClean="0"/>
            <a:t>l</a:t>
          </a:r>
          <a:endParaRPr lang="fr-FR" sz="800" kern="1200" dirty="0"/>
        </a:p>
      </dsp:txBody>
      <dsp:txXfrm rot="-5400000">
        <a:off x="1" y="309312"/>
        <a:ext cx="617755" cy="264753"/>
      </dsp:txXfrm>
    </dsp:sp>
    <dsp:sp modelId="{2B2C127A-6179-48ED-8D9C-A2FA9C9591C6}">
      <dsp:nvSpPr>
        <dsp:cNvPr id="0" name=""/>
        <dsp:cNvSpPr/>
      </dsp:nvSpPr>
      <dsp:spPr>
        <a:xfrm rot="5400000">
          <a:off x="3046399" y="-2167790"/>
          <a:ext cx="573630" cy="543091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fr-FR" sz="3700" kern="1200" dirty="0" smtClean="0"/>
            <a:t>Accomplissement</a:t>
          </a:r>
          <a:endParaRPr lang="fr-FR" sz="3700" kern="1200" dirty="0"/>
        </a:p>
      </dsp:txBody>
      <dsp:txXfrm rot="-5400000">
        <a:off x="617756" y="288855"/>
        <a:ext cx="5402915" cy="517626"/>
      </dsp:txXfrm>
    </dsp:sp>
    <dsp:sp modelId="{01C42FF9-1445-47CC-9122-E446FB37E0D0}">
      <dsp:nvSpPr>
        <dsp:cNvPr id="0" name=""/>
        <dsp:cNvSpPr/>
      </dsp:nvSpPr>
      <dsp:spPr>
        <a:xfrm rot="16200000">
          <a:off x="-132376" y="802670"/>
          <a:ext cx="882508" cy="617755"/>
        </a:xfrm>
        <a:prstGeom prst="chevron">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kern="1200" dirty="0" smtClean="0"/>
            <a:t>l</a:t>
          </a:r>
          <a:endParaRPr lang="fr-FR" sz="800" kern="1200" dirty="0"/>
        </a:p>
      </dsp:txBody>
      <dsp:txXfrm rot="-5400000">
        <a:off x="1" y="979171"/>
        <a:ext cx="617755" cy="264753"/>
      </dsp:txXfrm>
    </dsp:sp>
    <dsp:sp modelId="{9049363B-7E80-47BE-BFCF-A3258BD63BDB}">
      <dsp:nvSpPr>
        <dsp:cNvPr id="0" name=""/>
        <dsp:cNvSpPr/>
      </dsp:nvSpPr>
      <dsp:spPr>
        <a:xfrm rot="5400000">
          <a:off x="3046399" y="-1468746"/>
          <a:ext cx="573630" cy="5430917"/>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fr-FR" sz="3700" kern="1200" dirty="0" smtClean="0"/>
            <a:t>Croissance</a:t>
          </a:r>
          <a:endParaRPr lang="fr-FR" sz="3700" kern="1200" dirty="0"/>
        </a:p>
      </dsp:txBody>
      <dsp:txXfrm rot="-5400000">
        <a:off x="617756" y="987899"/>
        <a:ext cx="5402915" cy="517626"/>
      </dsp:txXfrm>
    </dsp:sp>
    <dsp:sp modelId="{20D5BE7B-6E97-49F3-B4C4-8D543180BBDD}">
      <dsp:nvSpPr>
        <dsp:cNvPr id="0" name=""/>
        <dsp:cNvSpPr/>
      </dsp:nvSpPr>
      <dsp:spPr>
        <a:xfrm rot="16200000">
          <a:off x="-132376" y="1472528"/>
          <a:ext cx="882508" cy="617755"/>
        </a:xfrm>
        <a:prstGeom prst="chevron">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w="9525" cap="flat"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kern="1200" dirty="0" smtClean="0"/>
            <a:t>l</a:t>
          </a:r>
          <a:endParaRPr lang="fr-FR" sz="800" kern="1200" dirty="0"/>
        </a:p>
      </dsp:txBody>
      <dsp:txXfrm rot="-5400000">
        <a:off x="1" y="1649029"/>
        <a:ext cx="617755" cy="264753"/>
      </dsp:txXfrm>
    </dsp:sp>
    <dsp:sp modelId="{0DA024E1-902A-4332-8CDB-B0111239836F}">
      <dsp:nvSpPr>
        <dsp:cNvPr id="0" name=""/>
        <dsp:cNvSpPr/>
      </dsp:nvSpPr>
      <dsp:spPr>
        <a:xfrm rot="5400000">
          <a:off x="3046399" y="-779177"/>
          <a:ext cx="573630" cy="5430917"/>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fr-FR" sz="3700" kern="1200" dirty="0" smtClean="0"/>
            <a:t>Formation</a:t>
          </a:r>
          <a:endParaRPr lang="fr-FR" sz="3700" kern="1200" dirty="0"/>
        </a:p>
      </dsp:txBody>
      <dsp:txXfrm rot="-5400000">
        <a:off x="617756" y="1677468"/>
        <a:ext cx="5402915" cy="517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6F28E-3290-4AA1-A159-1B691C0E56BF}">
      <dsp:nvSpPr>
        <dsp:cNvPr id="0" name=""/>
        <dsp:cNvSpPr/>
      </dsp:nvSpPr>
      <dsp:spPr>
        <a:xfrm>
          <a:off x="126443" y="0"/>
          <a:ext cx="3462896" cy="3201447"/>
        </a:xfrm>
        <a:prstGeom prst="ellipse">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dirty="0"/>
        </a:p>
      </dsp:txBody>
      <dsp:txXfrm>
        <a:off x="610001" y="377519"/>
        <a:ext cx="1996625" cy="2446408"/>
      </dsp:txXfrm>
    </dsp:sp>
    <dsp:sp modelId="{B0B91E86-6D13-4F14-84FA-B8D31C04121D}">
      <dsp:nvSpPr>
        <dsp:cNvPr id="0" name=""/>
        <dsp:cNvSpPr/>
      </dsp:nvSpPr>
      <dsp:spPr>
        <a:xfrm>
          <a:off x="139824" y="3179476"/>
          <a:ext cx="3403654" cy="3229235"/>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fr-FR" sz="2800" kern="1200" dirty="0" smtClean="0">
            <a:latin typeface="Bodoni MT Condensed" pitchFamily="18" charset="0"/>
          </a:endParaRPr>
        </a:p>
        <a:p>
          <a:pPr lvl="0" algn="ctr" defTabSz="1244600">
            <a:lnSpc>
              <a:spcPct val="90000"/>
            </a:lnSpc>
            <a:spcBef>
              <a:spcPct val="0"/>
            </a:spcBef>
            <a:spcAft>
              <a:spcPct val="35000"/>
            </a:spcAft>
          </a:pPr>
          <a:endParaRPr lang="fr-FR" sz="2800" kern="1200" dirty="0" smtClean="0">
            <a:latin typeface="Bodoni MT Condensed" pitchFamily="18" charset="0"/>
          </a:endParaRPr>
        </a:p>
        <a:p>
          <a:pPr lvl="0" algn="ctr" defTabSz="1244600">
            <a:lnSpc>
              <a:spcPct val="90000"/>
            </a:lnSpc>
            <a:spcBef>
              <a:spcPct val="0"/>
            </a:spcBef>
            <a:spcAft>
              <a:spcPct val="35000"/>
            </a:spcAft>
          </a:pPr>
          <a:endParaRPr lang="fr-FR" sz="2800" kern="1200" dirty="0" smtClean="0">
            <a:latin typeface="Bodoni MT Condensed" pitchFamily="18" charset="0"/>
          </a:endParaRPr>
        </a:p>
        <a:p>
          <a:pPr lvl="0" algn="ctr" defTabSz="1244600">
            <a:lnSpc>
              <a:spcPct val="90000"/>
            </a:lnSpc>
            <a:spcBef>
              <a:spcPct val="0"/>
            </a:spcBef>
            <a:spcAft>
              <a:spcPct val="35000"/>
            </a:spcAft>
          </a:pPr>
          <a:r>
            <a:rPr lang="fr-FR" sz="2000" kern="1200" dirty="0" smtClean="0">
              <a:latin typeface="+mj-lt"/>
            </a:rPr>
            <a:t>Monde </a:t>
          </a:r>
        </a:p>
        <a:p>
          <a:pPr lvl="0" algn="ctr" defTabSz="1244600">
            <a:lnSpc>
              <a:spcPct val="90000"/>
            </a:lnSpc>
            <a:spcBef>
              <a:spcPct val="0"/>
            </a:spcBef>
            <a:spcAft>
              <a:spcPct val="35000"/>
            </a:spcAft>
          </a:pPr>
          <a:r>
            <a:rPr lang="fr-FR" sz="2000" kern="1200" dirty="0" smtClean="0">
              <a:latin typeface="+mj-lt"/>
            </a:rPr>
            <a:t>matériel substantiel</a:t>
          </a:r>
          <a:endParaRPr lang="fr-FR" sz="2000" kern="1200" dirty="0">
            <a:latin typeface="+mj-lt"/>
          </a:endParaRPr>
        </a:p>
      </dsp:txBody>
      <dsp:txXfrm>
        <a:off x="1105726" y="3560272"/>
        <a:ext cx="1962467" cy="24676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9F71A-9B22-4969-B681-FACF3ED43E74}">
      <dsp:nvSpPr>
        <dsp:cNvPr id="0" name=""/>
        <dsp:cNvSpPr/>
      </dsp:nvSpPr>
      <dsp:spPr>
        <a:xfrm>
          <a:off x="2180542" y="-4932"/>
          <a:ext cx="4932050" cy="2476976"/>
        </a:xfrm>
        <a:prstGeom prst="roundRect">
          <a:avLst>
            <a:gd name="adj" fmla="val 10000"/>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3600" b="1" kern="1200" dirty="0" smtClean="0"/>
            <a:t>Recherches sur la réalité de l’énergie spirituelle dans la vie humaine</a:t>
          </a:r>
          <a:endParaRPr lang="fr-FR" sz="3600" b="1" kern="1200" dirty="0"/>
        </a:p>
      </dsp:txBody>
      <dsp:txXfrm>
        <a:off x="2253090" y="67616"/>
        <a:ext cx="4786954" cy="2331880"/>
      </dsp:txXfrm>
    </dsp:sp>
    <dsp:sp modelId="{89574224-07CE-4529-AC13-E92322C5D097}">
      <dsp:nvSpPr>
        <dsp:cNvPr id="0" name=""/>
        <dsp:cNvSpPr/>
      </dsp:nvSpPr>
      <dsp:spPr>
        <a:xfrm rot="3399901">
          <a:off x="5214737" y="3149399"/>
          <a:ext cx="1785423" cy="610359"/>
        </a:xfrm>
        <a:prstGeom prst="leftRightArrow">
          <a:avLst>
            <a:gd name="adj1" fmla="val 60000"/>
            <a:gd name="adj2" fmla="val 50000"/>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fr-FR" sz="2900" kern="1200"/>
        </a:p>
      </dsp:txBody>
      <dsp:txXfrm>
        <a:off x="5397845" y="3271471"/>
        <a:ext cx="1419207" cy="366215"/>
      </dsp:txXfrm>
    </dsp:sp>
    <dsp:sp modelId="{2819CB5C-0265-427E-9BF2-7A18632330C6}">
      <dsp:nvSpPr>
        <dsp:cNvPr id="0" name=""/>
        <dsp:cNvSpPr/>
      </dsp:nvSpPr>
      <dsp:spPr>
        <a:xfrm>
          <a:off x="5782764" y="4437114"/>
          <a:ext cx="3487766" cy="2350231"/>
        </a:xfrm>
        <a:prstGeom prst="roundRect">
          <a:avLst>
            <a:gd name="adj" fmla="val 10000"/>
          </a:avLst>
        </a:prstGeom>
        <a:solidFill>
          <a:schemeClr val="accent2">
            <a:hueOff val="-4533601"/>
            <a:satOff val="2618"/>
            <a:lumOff val="-4804"/>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400" kern="1200" dirty="0" smtClean="0">
              <a:latin typeface="Arial Black" panose="020B0A04020102020204" pitchFamily="34" charset="0"/>
            </a:rPr>
            <a:t>Permanence du fait religieux et des empires spirituels</a:t>
          </a:r>
          <a:endParaRPr lang="fr-FR" sz="2100" kern="1200" dirty="0">
            <a:latin typeface="Arial Black" panose="020B0A04020102020204" pitchFamily="34" charset="0"/>
          </a:endParaRPr>
        </a:p>
      </dsp:txBody>
      <dsp:txXfrm>
        <a:off x="5851600" y="4505950"/>
        <a:ext cx="3350094" cy="2212559"/>
      </dsp:txXfrm>
    </dsp:sp>
    <dsp:sp modelId="{EDA5E4D0-CAC6-4942-9331-51D1B81EF2CF}">
      <dsp:nvSpPr>
        <dsp:cNvPr id="0" name=""/>
        <dsp:cNvSpPr/>
      </dsp:nvSpPr>
      <dsp:spPr>
        <a:xfrm rot="10800000">
          <a:off x="3774163" y="5307050"/>
          <a:ext cx="1785423" cy="610359"/>
        </a:xfrm>
        <a:prstGeom prst="leftRightArrow">
          <a:avLst>
            <a:gd name="adj1" fmla="val 60000"/>
            <a:gd name="adj2" fmla="val 50000"/>
          </a:avLst>
        </a:prstGeom>
        <a:solidFill>
          <a:schemeClr val="accent2">
            <a:hueOff val="-4533601"/>
            <a:satOff val="2618"/>
            <a:lumOff val="-4804"/>
            <a:alphaOff val="0"/>
          </a:schemeClr>
        </a:solidFill>
        <a:ln>
          <a:noFill/>
        </a:ln>
        <a:effectLst>
          <a:outerShdw blurRad="50800" dist="381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fr-FR" sz="2900" kern="1200"/>
        </a:p>
      </dsp:txBody>
      <dsp:txXfrm rot="10800000">
        <a:off x="3957271" y="5429122"/>
        <a:ext cx="1419207" cy="366215"/>
      </dsp:txXfrm>
    </dsp:sp>
    <dsp:sp modelId="{C8DA649F-4CBA-4EA2-A965-F498A447E0D0}">
      <dsp:nvSpPr>
        <dsp:cNvPr id="0" name=""/>
        <dsp:cNvSpPr/>
      </dsp:nvSpPr>
      <dsp:spPr>
        <a:xfrm>
          <a:off x="-18010" y="4370158"/>
          <a:ext cx="3568996" cy="2484144"/>
        </a:xfrm>
        <a:prstGeom prst="roundRect">
          <a:avLst>
            <a:gd name="adj" fmla="val 10000"/>
          </a:avLst>
        </a:prstGeom>
        <a:solidFill>
          <a:schemeClr val="accent2">
            <a:hueOff val="-9067202"/>
            <a:satOff val="5236"/>
            <a:lumOff val="-9607"/>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400" kern="1200" dirty="0" smtClean="0">
              <a:latin typeface="Arial Black" panose="020B0A04020102020204" pitchFamily="34" charset="0"/>
            </a:rPr>
            <a:t>Analogies entre les propriétés de l’énergie physique et de l’énergie spirituelle</a:t>
          </a:r>
          <a:endParaRPr lang="fr-FR" sz="2100" kern="1200" dirty="0">
            <a:latin typeface="Arial Black" panose="020B0A04020102020204" pitchFamily="34" charset="0"/>
          </a:endParaRPr>
        </a:p>
      </dsp:txBody>
      <dsp:txXfrm>
        <a:off x="54748" y="4442916"/>
        <a:ext cx="3423480" cy="2338628"/>
      </dsp:txXfrm>
    </dsp:sp>
    <dsp:sp modelId="{1BBBFD2A-B67A-4933-A9F7-2D6232E47549}">
      <dsp:nvSpPr>
        <dsp:cNvPr id="0" name=""/>
        <dsp:cNvSpPr/>
      </dsp:nvSpPr>
      <dsp:spPr>
        <a:xfrm rot="18200099">
          <a:off x="2314994" y="3115921"/>
          <a:ext cx="1785423" cy="610359"/>
        </a:xfrm>
        <a:prstGeom prst="leftRightArrow">
          <a:avLst>
            <a:gd name="adj1" fmla="val 60000"/>
            <a:gd name="adj2" fmla="val 50000"/>
          </a:avLst>
        </a:prstGeom>
        <a:solidFill>
          <a:schemeClr val="accent2">
            <a:hueOff val="-9067202"/>
            <a:satOff val="5236"/>
            <a:lumOff val="-9607"/>
            <a:alphaOff val="0"/>
          </a:schemeClr>
        </a:solidFill>
        <a:ln>
          <a:noFill/>
        </a:ln>
        <a:effectLst>
          <a:outerShdw blurRad="50800" dist="381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fr-FR" sz="2900" kern="1200"/>
        </a:p>
      </dsp:txBody>
      <dsp:txXfrm>
        <a:off x="2498102" y="3237993"/>
        <a:ext cx="1419207" cy="3662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F8A27-5717-475A-9459-2A17CBEFA919}">
      <dsp:nvSpPr>
        <dsp:cNvPr id="0" name=""/>
        <dsp:cNvSpPr/>
      </dsp:nvSpPr>
      <dsp:spPr>
        <a:xfrm>
          <a:off x="2891" y="478219"/>
          <a:ext cx="2819127" cy="834651"/>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fr-FR" sz="2500" kern="1200" dirty="0" smtClean="0"/>
            <a:t>Murs physiques</a:t>
          </a:r>
          <a:endParaRPr lang="fr-FR" sz="2500" kern="1200" dirty="0"/>
        </a:p>
      </dsp:txBody>
      <dsp:txXfrm>
        <a:off x="2891" y="478219"/>
        <a:ext cx="2819127" cy="834651"/>
      </dsp:txXfrm>
    </dsp:sp>
    <dsp:sp modelId="{7E0B3298-CF28-4710-8226-D37D106DB89F}">
      <dsp:nvSpPr>
        <dsp:cNvPr id="0" name=""/>
        <dsp:cNvSpPr/>
      </dsp:nvSpPr>
      <dsp:spPr>
        <a:xfrm>
          <a:off x="2891" y="1312871"/>
          <a:ext cx="2819127" cy="2333250"/>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fr-FR" sz="2500" kern="1200" dirty="0" smtClean="0"/>
            <a:t>Barrière du corps</a:t>
          </a:r>
          <a:endParaRPr lang="fr-FR" sz="2500" kern="1200" dirty="0"/>
        </a:p>
        <a:p>
          <a:pPr marL="228600" lvl="1" indent="-228600" algn="l" defTabSz="1111250">
            <a:lnSpc>
              <a:spcPct val="90000"/>
            </a:lnSpc>
            <a:spcBef>
              <a:spcPct val="0"/>
            </a:spcBef>
            <a:spcAft>
              <a:spcPct val="15000"/>
            </a:spcAft>
            <a:buChar char="••"/>
          </a:pPr>
          <a:r>
            <a:rPr lang="fr-FR" sz="2500" kern="1200" dirty="0" smtClean="0"/>
            <a:t>Barrières de l’espace et du temps</a:t>
          </a:r>
          <a:endParaRPr lang="fr-FR" sz="2500" kern="1200" dirty="0"/>
        </a:p>
        <a:p>
          <a:pPr marL="228600" lvl="1" indent="-228600" algn="l" defTabSz="1111250">
            <a:lnSpc>
              <a:spcPct val="90000"/>
            </a:lnSpc>
            <a:spcBef>
              <a:spcPct val="0"/>
            </a:spcBef>
            <a:spcAft>
              <a:spcPct val="15000"/>
            </a:spcAft>
            <a:buChar char="••"/>
          </a:pPr>
          <a:r>
            <a:rPr lang="fr-FR" sz="2500" kern="1200" dirty="0" smtClean="0"/>
            <a:t>Barrière de la mort</a:t>
          </a:r>
          <a:endParaRPr lang="fr-FR" sz="2500" kern="1200" dirty="0"/>
        </a:p>
      </dsp:txBody>
      <dsp:txXfrm>
        <a:off x="2891" y="1312871"/>
        <a:ext cx="2819127" cy="2333250"/>
      </dsp:txXfrm>
    </dsp:sp>
    <dsp:sp modelId="{D7FB5C65-29FB-4CA0-B067-E81DE80E9EED}">
      <dsp:nvSpPr>
        <dsp:cNvPr id="0" name=""/>
        <dsp:cNvSpPr/>
      </dsp:nvSpPr>
      <dsp:spPr>
        <a:xfrm>
          <a:off x="3216696" y="478219"/>
          <a:ext cx="2819127" cy="834651"/>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fr-FR" sz="2500" kern="1200" dirty="0" smtClean="0"/>
            <a:t>Murs psychologiques</a:t>
          </a:r>
          <a:endParaRPr lang="fr-FR" sz="2500" kern="1200" dirty="0"/>
        </a:p>
      </dsp:txBody>
      <dsp:txXfrm>
        <a:off x="3216696" y="478219"/>
        <a:ext cx="2819127" cy="834651"/>
      </dsp:txXfrm>
    </dsp:sp>
    <dsp:sp modelId="{F1250E6B-E13F-43D1-A242-A45CF69E1776}">
      <dsp:nvSpPr>
        <dsp:cNvPr id="0" name=""/>
        <dsp:cNvSpPr/>
      </dsp:nvSpPr>
      <dsp:spPr>
        <a:xfrm>
          <a:off x="3216696" y="1312871"/>
          <a:ext cx="2819127" cy="2333250"/>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fr-FR" sz="2500" kern="1200" dirty="0" smtClean="0"/>
            <a:t>Cœurs et esprits endurcis, sceptiques, imperméables, étanches, blindés</a:t>
          </a:r>
          <a:endParaRPr lang="fr-FR" sz="2500" kern="1200" dirty="0"/>
        </a:p>
      </dsp:txBody>
      <dsp:txXfrm>
        <a:off x="3216696" y="1312871"/>
        <a:ext cx="2819127" cy="2333250"/>
      </dsp:txXfrm>
    </dsp:sp>
    <dsp:sp modelId="{EFA46AA7-4737-45BA-943F-DEADF7CD8A1E}">
      <dsp:nvSpPr>
        <dsp:cNvPr id="0" name=""/>
        <dsp:cNvSpPr/>
      </dsp:nvSpPr>
      <dsp:spPr>
        <a:xfrm>
          <a:off x="6430501" y="478219"/>
          <a:ext cx="2819127" cy="834651"/>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fr-FR" sz="2500" kern="1200" dirty="0" smtClean="0"/>
            <a:t>Murs sociologiques, culturels</a:t>
          </a:r>
          <a:endParaRPr lang="fr-FR" sz="2500" kern="1200" dirty="0"/>
        </a:p>
      </dsp:txBody>
      <dsp:txXfrm>
        <a:off x="6430501" y="478219"/>
        <a:ext cx="2819127" cy="834651"/>
      </dsp:txXfrm>
    </dsp:sp>
    <dsp:sp modelId="{9282D45C-5B8F-494C-AE8A-A932A175D5D7}">
      <dsp:nvSpPr>
        <dsp:cNvPr id="0" name=""/>
        <dsp:cNvSpPr/>
      </dsp:nvSpPr>
      <dsp:spPr>
        <a:xfrm>
          <a:off x="6430501" y="1312871"/>
          <a:ext cx="2819127" cy="2333250"/>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fr-FR" sz="2500" kern="1200" dirty="0" smtClean="0"/>
            <a:t>Murs nationaux, linguistiques, politiques, sociaux</a:t>
          </a:r>
          <a:endParaRPr lang="fr-FR" sz="2500" kern="1200" dirty="0"/>
        </a:p>
      </dsp:txBody>
      <dsp:txXfrm>
        <a:off x="6430501" y="1312871"/>
        <a:ext cx="2819127" cy="23332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680C2-960D-44B1-B581-D0814646F872}">
      <dsp:nvSpPr>
        <dsp:cNvPr id="0" name=""/>
        <dsp:cNvSpPr/>
      </dsp:nvSpPr>
      <dsp:spPr>
        <a:xfrm>
          <a:off x="2935305" y="2174765"/>
          <a:ext cx="3311730" cy="2391163"/>
        </a:xfrm>
        <a:prstGeom prst="hexagon">
          <a:avLst>
            <a:gd name="adj" fmla="val 28570"/>
            <a:gd name="vf" fmla="val 11547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latin typeface="Arial Black" pitchFamily="34" charset="0"/>
            </a:rPr>
            <a:t>Résilience</a:t>
          </a:r>
        </a:p>
        <a:p>
          <a:pPr lvl="0" algn="ctr" defTabSz="800100">
            <a:lnSpc>
              <a:spcPct val="90000"/>
            </a:lnSpc>
            <a:spcBef>
              <a:spcPct val="0"/>
            </a:spcBef>
            <a:spcAft>
              <a:spcPct val="35000"/>
            </a:spcAft>
          </a:pPr>
          <a:r>
            <a:rPr lang="fr-FR" sz="2000" i="0" kern="1200" dirty="0" smtClean="0">
              <a:latin typeface="Bodoni MT Condensed" pitchFamily="18" charset="0"/>
            </a:rPr>
            <a:t>capacité d’un système à absorber une perturbation, se réorganiser, et continuer de fonctionner comme avant</a:t>
          </a:r>
          <a:endParaRPr lang="fr-FR" sz="2000" i="0" kern="1200" dirty="0">
            <a:latin typeface="Bodoni MT Condensed" pitchFamily="18" charset="0"/>
          </a:endParaRPr>
        </a:p>
      </dsp:txBody>
      <dsp:txXfrm>
        <a:off x="3439001" y="2538448"/>
        <a:ext cx="2304338" cy="1663797"/>
      </dsp:txXfrm>
    </dsp:sp>
    <dsp:sp modelId="{7AF4E167-115D-406F-9F63-469A800614CC}">
      <dsp:nvSpPr>
        <dsp:cNvPr id="0" name=""/>
        <dsp:cNvSpPr/>
      </dsp:nvSpPr>
      <dsp:spPr>
        <a:xfrm>
          <a:off x="3810638" y="648075"/>
          <a:ext cx="1739934" cy="898624"/>
        </a:xfrm>
        <a:prstGeom prst="hexagon">
          <a:avLst>
            <a:gd name="adj" fmla="val 28900"/>
            <a:gd name="vf" fmla="val 115470"/>
          </a:avLst>
        </a:prstGeom>
        <a:gradFill rotWithShape="0">
          <a:gsLst>
            <a:gs pos="0">
              <a:schemeClr val="accent2">
                <a:tint val="40000"/>
                <a:hueOff val="0"/>
                <a:satOff val="0"/>
                <a:lumOff val="0"/>
                <a:alphaOff val="0"/>
                <a:shade val="15000"/>
                <a:satMod val="180000"/>
              </a:schemeClr>
            </a:gs>
            <a:gs pos="50000">
              <a:schemeClr val="accent2">
                <a:tint val="40000"/>
                <a:hueOff val="0"/>
                <a:satOff val="0"/>
                <a:lumOff val="0"/>
                <a:alphaOff val="0"/>
                <a:shade val="45000"/>
                <a:satMod val="170000"/>
              </a:schemeClr>
            </a:gs>
            <a:gs pos="70000">
              <a:schemeClr val="accent2">
                <a:tint val="40000"/>
                <a:hueOff val="0"/>
                <a:satOff val="0"/>
                <a:lumOff val="0"/>
                <a:alphaOff val="0"/>
                <a:tint val="99000"/>
                <a:shade val="65000"/>
                <a:satMod val="155000"/>
              </a:schemeClr>
            </a:gs>
            <a:gs pos="100000">
              <a:schemeClr val="accent2">
                <a:tint val="40000"/>
                <a:hueOff val="0"/>
                <a:satOff val="0"/>
                <a:lumOff val="0"/>
                <a:alphaOff val="0"/>
                <a:tint val="95500"/>
                <a:shade val="100000"/>
                <a:satMod val="15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0AB9652E-06E0-4A9A-BA3B-763849DBA895}">
      <dsp:nvSpPr>
        <dsp:cNvPr id="0" name=""/>
        <dsp:cNvSpPr/>
      </dsp:nvSpPr>
      <dsp:spPr>
        <a:xfrm>
          <a:off x="3131835" y="0"/>
          <a:ext cx="2928958" cy="1959715"/>
        </a:xfrm>
        <a:prstGeom prst="hexagon">
          <a:avLst>
            <a:gd name="adj" fmla="val 28570"/>
            <a:gd name="vf" fmla="val 11547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latin typeface="Arial Black" pitchFamily="34" charset="0"/>
            </a:rPr>
            <a:t>Physique</a:t>
          </a:r>
        </a:p>
        <a:p>
          <a:pPr lvl="0" algn="ctr" defTabSz="1066800">
            <a:lnSpc>
              <a:spcPct val="90000"/>
            </a:lnSpc>
            <a:spcBef>
              <a:spcPct val="0"/>
            </a:spcBef>
            <a:spcAft>
              <a:spcPct val="35000"/>
            </a:spcAft>
          </a:pPr>
          <a:r>
            <a:rPr lang="fr-FR" sz="1800" kern="1200" dirty="0" smtClean="0">
              <a:latin typeface="Bodoni MT Condensed" pitchFamily="18" charset="0"/>
            </a:rPr>
            <a:t>propriété caractérisant l'énergie absorbée par un corps lors d'une déformation</a:t>
          </a:r>
        </a:p>
        <a:p>
          <a:pPr lvl="0" algn="ctr" defTabSz="1066800">
            <a:lnSpc>
              <a:spcPct val="90000"/>
            </a:lnSpc>
            <a:spcBef>
              <a:spcPct val="0"/>
            </a:spcBef>
            <a:spcAft>
              <a:spcPct val="35000"/>
            </a:spcAft>
          </a:pPr>
          <a:endParaRPr lang="fr-FR" sz="1100" kern="1200" dirty="0"/>
        </a:p>
      </dsp:txBody>
      <dsp:txXfrm>
        <a:off x="3562545" y="288181"/>
        <a:ext cx="2067538" cy="1383353"/>
      </dsp:txXfrm>
    </dsp:sp>
    <dsp:sp modelId="{54F56D06-40A8-43CD-80A8-2EB9B5389C90}">
      <dsp:nvSpPr>
        <dsp:cNvPr id="0" name=""/>
        <dsp:cNvSpPr/>
      </dsp:nvSpPr>
      <dsp:spPr>
        <a:xfrm>
          <a:off x="6618956" y="3672411"/>
          <a:ext cx="1042932" cy="898624"/>
        </a:xfrm>
        <a:prstGeom prst="hexagon">
          <a:avLst>
            <a:gd name="adj" fmla="val 28900"/>
            <a:gd name="vf" fmla="val 115470"/>
          </a:avLst>
        </a:prstGeom>
        <a:gradFill rotWithShape="0">
          <a:gsLst>
            <a:gs pos="0">
              <a:schemeClr val="accent2">
                <a:tint val="40000"/>
                <a:hueOff val="0"/>
                <a:satOff val="0"/>
                <a:lumOff val="0"/>
                <a:alphaOff val="0"/>
                <a:shade val="15000"/>
                <a:satMod val="180000"/>
              </a:schemeClr>
            </a:gs>
            <a:gs pos="50000">
              <a:schemeClr val="accent2">
                <a:tint val="40000"/>
                <a:hueOff val="0"/>
                <a:satOff val="0"/>
                <a:lumOff val="0"/>
                <a:alphaOff val="0"/>
                <a:shade val="45000"/>
                <a:satMod val="170000"/>
              </a:schemeClr>
            </a:gs>
            <a:gs pos="70000">
              <a:schemeClr val="accent2">
                <a:tint val="40000"/>
                <a:hueOff val="0"/>
                <a:satOff val="0"/>
                <a:lumOff val="0"/>
                <a:alphaOff val="0"/>
                <a:tint val="99000"/>
                <a:shade val="65000"/>
                <a:satMod val="155000"/>
              </a:schemeClr>
            </a:gs>
            <a:gs pos="100000">
              <a:schemeClr val="accent2">
                <a:tint val="40000"/>
                <a:hueOff val="0"/>
                <a:satOff val="0"/>
                <a:lumOff val="0"/>
                <a:alphaOff val="0"/>
                <a:tint val="95500"/>
                <a:shade val="100000"/>
                <a:satMod val="15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AF0CAC9-31FE-40B6-8EF4-33413F3B1BFE}">
      <dsp:nvSpPr>
        <dsp:cNvPr id="0" name=""/>
        <dsp:cNvSpPr/>
      </dsp:nvSpPr>
      <dsp:spPr>
        <a:xfrm>
          <a:off x="6059403" y="1008111"/>
          <a:ext cx="2808310" cy="1959715"/>
        </a:xfrm>
        <a:prstGeom prst="hexagon">
          <a:avLst>
            <a:gd name="adj" fmla="val 28570"/>
            <a:gd name="vf" fmla="val 115470"/>
          </a:avLst>
        </a:prstGeom>
        <a:solidFill>
          <a:srgbClr val="0070C0"/>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400" kern="1200" dirty="0" smtClean="0">
              <a:latin typeface="Arial Black" pitchFamily="34" charset="0"/>
            </a:rPr>
            <a:t>Thermique</a:t>
          </a:r>
        </a:p>
        <a:p>
          <a:pPr marL="0" marR="0" lvl="0" indent="0" algn="ctr" defTabSz="914400" eaLnBrk="1" fontAlgn="auto" latinLnBrk="0" hangingPunct="1">
            <a:lnSpc>
              <a:spcPct val="100000"/>
            </a:lnSpc>
            <a:spcBef>
              <a:spcPct val="0"/>
            </a:spcBef>
            <a:spcAft>
              <a:spcPts val="0"/>
            </a:spcAft>
            <a:buClrTx/>
            <a:buSzTx/>
            <a:buFontTx/>
            <a:buNone/>
            <a:tabLst/>
            <a:defRPr/>
          </a:pPr>
          <a:r>
            <a:rPr lang="fr-FR" sz="1800" kern="1200" dirty="0" smtClean="0">
              <a:latin typeface="Bodoni MT Condensed" pitchFamily="18" charset="0"/>
            </a:rPr>
            <a:t>capacité d'un matériau à conserver une température dans la durée</a:t>
          </a:r>
        </a:p>
        <a:p>
          <a:pPr lvl="0" algn="ctr" defTabSz="400050">
            <a:lnSpc>
              <a:spcPct val="90000"/>
            </a:lnSpc>
            <a:spcBef>
              <a:spcPct val="0"/>
            </a:spcBef>
            <a:spcAft>
              <a:spcPct val="35000"/>
            </a:spcAft>
          </a:pPr>
          <a:endParaRPr lang="fr-FR" sz="1100" kern="1200" dirty="0"/>
        </a:p>
      </dsp:txBody>
      <dsp:txXfrm>
        <a:off x="6480059" y="1301656"/>
        <a:ext cx="1966998" cy="1372625"/>
      </dsp:txXfrm>
    </dsp:sp>
    <dsp:sp modelId="{04997CCB-D154-46EC-8D1C-192C56C88E6C}">
      <dsp:nvSpPr>
        <dsp:cNvPr id="0" name=""/>
        <dsp:cNvSpPr/>
      </dsp:nvSpPr>
      <dsp:spPr>
        <a:xfrm>
          <a:off x="4242689" y="5184578"/>
          <a:ext cx="1042932" cy="898624"/>
        </a:xfrm>
        <a:prstGeom prst="hexagon">
          <a:avLst>
            <a:gd name="adj" fmla="val 28900"/>
            <a:gd name="vf" fmla="val 115470"/>
          </a:avLst>
        </a:prstGeom>
        <a:gradFill rotWithShape="0">
          <a:gsLst>
            <a:gs pos="0">
              <a:schemeClr val="accent2">
                <a:tint val="40000"/>
                <a:hueOff val="0"/>
                <a:satOff val="0"/>
                <a:lumOff val="0"/>
                <a:alphaOff val="0"/>
                <a:shade val="15000"/>
                <a:satMod val="180000"/>
              </a:schemeClr>
            </a:gs>
            <a:gs pos="50000">
              <a:schemeClr val="accent2">
                <a:tint val="40000"/>
                <a:hueOff val="0"/>
                <a:satOff val="0"/>
                <a:lumOff val="0"/>
                <a:alphaOff val="0"/>
                <a:shade val="45000"/>
                <a:satMod val="170000"/>
              </a:schemeClr>
            </a:gs>
            <a:gs pos="70000">
              <a:schemeClr val="accent2">
                <a:tint val="40000"/>
                <a:hueOff val="0"/>
                <a:satOff val="0"/>
                <a:lumOff val="0"/>
                <a:alphaOff val="0"/>
                <a:tint val="99000"/>
                <a:shade val="65000"/>
                <a:satMod val="155000"/>
              </a:schemeClr>
            </a:gs>
            <a:gs pos="100000">
              <a:schemeClr val="accent2">
                <a:tint val="40000"/>
                <a:hueOff val="0"/>
                <a:satOff val="0"/>
                <a:lumOff val="0"/>
                <a:alphaOff val="0"/>
                <a:tint val="95500"/>
                <a:shade val="100000"/>
                <a:satMod val="15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451544F-0F14-488F-997D-7E39D60298B3}">
      <dsp:nvSpPr>
        <dsp:cNvPr id="0" name=""/>
        <dsp:cNvSpPr/>
      </dsp:nvSpPr>
      <dsp:spPr>
        <a:xfrm>
          <a:off x="5954351" y="3600404"/>
          <a:ext cx="2841360" cy="2216751"/>
        </a:xfrm>
        <a:prstGeom prst="hexagon">
          <a:avLst>
            <a:gd name="adj" fmla="val 28570"/>
            <a:gd name="vf" fmla="val 115470"/>
          </a:avLst>
        </a:prstGeom>
        <a:gradFill rotWithShape="0">
          <a:gsLst>
            <a:gs pos="0">
              <a:schemeClr val="accent2">
                <a:hueOff val="-3626881"/>
                <a:satOff val="2094"/>
                <a:lumOff val="-3843"/>
                <a:alphaOff val="0"/>
                <a:shade val="15000"/>
                <a:satMod val="180000"/>
              </a:schemeClr>
            </a:gs>
            <a:gs pos="50000">
              <a:schemeClr val="accent2">
                <a:hueOff val="-3626881"/>
                <a:satOff val="2094"/>
                <a:lumOff val="-3843"/>
                <a:alphaOff val="0"/>
                <a:shade val="45000"/>
                <a:satMod val="170000"/>
              </a:schemeClr>
            </a:gs>
            <a:gs pos="70000">
              <a:schemeClr val="accent2">
                <a:hueOff val="-3626881"/>
                <a:satOff val="2094"/>
                <a:lumOff val="-3843"/>
                <a:alphaOff val="0"/>
                <a:tint val="99000"/>
                <a:shade val="65000"/>
                <a:satMod val="155000"/>
              </a:schemeClr>
            </a:gs>
            <a:gs pos="100000">
              <a:schemeClr val="accent2">
                <a:hueOff val="-3626881"/>
                <a:satOff val="2094"/>
                <a:lumOff val="-3843"/>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latin typeface="Arial Black" pitchFamily="34" charset="0"/>
            </a:rPr>
            <a:t>écologie et biologie</a:t>
          </a:r>
        </a:p>
        <a:p>
          <a:pPr lvl="0" algn="ctr" defTabSz="800100">
            <a:lnSpc>
              <a:spcPct val="90000"/>
            </a:lnSpc>
            <a:spcBef>
              <a:spcPct val="0"/>
            </a:spcBef>
            <a:spcAft>
              <a:spcPct val="35000"/>
            </a:spcAft>
          </a:pPr>
          <a:r>
            <a:rPr lang="fr-FR" sz="1600" kern="1200" dirty="0" smtClean="0">
              <a:latin typeface="Bodoni MT Condensed" pitchFamily="18" charset="0"/>
            </a:rPr>
            <a:t>capacité d'un écosystème, d'une espèce ou d'un individu à récupérer un fonctionnement ou un développement normal après une perturbation</a:t>
          </a:r>
          <a:endParaRPr lang="fr-FR" sz="1600" kern="1200" dirty="0"/>
        </a:p>
      </dsp:txBody>
      <dsp:txXfrm>
        <a:off x="6402240" y="3949834"/>
        <a:ext cx="1945582" cy="1517891"/>
      </dsp:txXfrm>
    </dsp:sp>
    <dsp:sp modelId="{1614C4E4-AC5B-48F9-8A76-27EA7F2C14CD}">
      <dsp:nvSpPr>
        <dsp:cNvPr id="0" name=""/>
        <dsp:cNvSpPr/>
      </dsp:nvSpPr>
      <dsp:spPr>
        <a:xfrm>
          <a:off x="1146340" y="4176461"/>
          <a:ext cx="1042932" cy="898624"/>
        </a:xfrm>
        <a:prstGeom prst="hexagon">
          <a:avLst>
            <a:gd name="adj" fmla="val 28900"/>
            <a:gd name="vf" fmla="val 115470"/>
          </a:avLst>
        </a:prstGeom>
        <a:gradFill rotWithShape="0">
          <a:gsLst>
            <a:gs pos="0">
              <a:schemeClr val="accent2">
                <a:tint val="40000"/>
                <a:hueOff val="0"/>
                <a:satOff val="0"/>
                <a:lumOff val="0"/>
                <a:alphaOff val="0"/>
                <a:shade val="15000"/>
                <a:satMod val="180000"/>
              </a:schemeClr>
            </a:gs>
            <a:gs pos="50000">
              <a:schemeClr val="accent2">
                <a:tint val="40000"/>
                <a:hueOff val="0"/>
                <a:satOff val="0"/>
                <a:lumOff val="0"/>
                <a:alphaOff val="0"/>
                <a:shade val="45000"/>
                <a:satMod val="170000"/>
              </a:schemeClr>
            </a:gs>
            <a:gs pos="70000">
              <a:schemeClr val="accent2">
                <a:tint val="40000"/>
                <a:hueOff val="0"/>
                <a:satOff val="0"/>
                <a:lumOff val="0"/>
                <a:alphaOff val="0"/>
                <a:tint val="99000"/>
                <a:shade val="65000"/>
                <a:satMod val="155000"/>
              </a:schemeClr>
            </a:gs>
            <a:gs pos="100000">
              <a:schemeClr val="accent2">
                <a:tint val="40000"/>
                <a:hueOff val="0"/>
                <a:satOff val="0"/>
                <a:lumOff val="0"/>
                <a:alphaOff val="0"/>
                <a:tint val="95500"/>
                <a:shade val="100000"/>
                <a:satMod val="15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1534815-77CC-4050-98AF-6BD145255297}">
      <dsp:nvSpPr>
        <dsp:cNvPr id="0" name=""/>
        <dsp:cNvSpPr/>
      </dsp:nvSpPr>
      <dsp:spPr>
        <a:xfrm>
          <a:off x="3323103" y="4781652"/>
          <a:ext cx="2546423" cy="1959715"/>
        </a:xfrm>
        <a:prstGeom prst="hexagon">
          <a:avLst>
            <a:gd name="adj" fmla="val 28570"/>
            <a:gd name="vf" fmla="val 115470"/>
          </a:avLst>
        </a:prstGeom>
        <a:solidFill>
          <a:srgbClr val="7030A0"/>
        </a:soli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latin typeface="Arial Black" pitchFamily="34" charset="0"/>
            </a:rPr>
            <a:t>Économie</a:t>
          </a:r>
        </a:p>
        <a:p>
          <a:pPr lvl="0" algn="ctr" defTabSz="800100">
            <a:lnSpc>
              <a:spcPct val="90000"/>
            </a:lnSpc>
            <a:spcBef>
              <a:spcPct val="0"/>
            </a:spcBef>
            <a:spcAft>
              <a:spcPct val="35000"/>
            </a:spcAft>
          </a:pPr>
          <a:r>
            <a:rPr lang="fr-FR" sz="2000" kern="1200" dirty="0" smtClean="0">
              <a:latin typeface="Bodoni MT Condensed" pitchFamily="18" charset="0"/>
            </a:rPr>
            <a:t>capacité à revenir sur la trajectoire de croissance après avoir encaissé un choc</a:t>
          </a:r>
          <a:endParaRPr lang="fr-FR" sz="2000" kern="1200" dirty="0"/>
        </a:p>
      </dsp:txBody>
      <dsp:txXfrm>
        <a:off x="3721935" y="5088591"/>
        <a:ext cx="1748759" cy="1345837"/>
      </dsp:txXfrm>
    </dsp:sp>
    <dsp:sp modelId="{93088B94-7A3B-4AF4-B119-DCB4F653A5DE}">
      <dsp:nvSpPr>
        <dsp:cNvPr id="0" name=""/>
        <dsp:cNvSpPr/>
      </dsp:nvSpPr>
      <dsp:spPr>
        <a:xfrm>
          <a:off x="498272" y="1584175"/>
          <a:ext cx="1042932" cy="898624"/>
        </a:xfrm>
        <a:prstGeom prst="hexagon">
          <a:avLst>
            <a:gd name="adj" fmla="val 28900"/>
            <a:gd name="vf" fmla="val 115470"/>
          </a:avLst>
        </a:prstGeom>
        <a:gradFill rotWithShape="0">
          <a:gsLst>
            <a:gs pos="0">
              <a:schemeClr val="accent2">
                <a:tint val="40000"/>
                <a:hueOff val="0"/>
                <a:satOff val="0"/>
                <a:lumOff val="0"/>
                <a:alphaOff val="0"/>
                <a:shade val="15000"/>
                <a:satMod val="180000"/>
              </a:schemeClr>
            </a:gs>
            <a:gs pos="50000">
              <a:schemeClr val="accent2">
                <a:tint val="40000"/>
                <a:hueOff val="0"/>
                <a:satOff val="0"/>
                <a:lumOff val="0"/>
                <a:alphaOff val="0"/>
                <a:shade val="45000"/>
                <a:satMod val="170000"/>
              </a:schemeClr>
            </a:gs>
            <a:gs pos="70000">
              <a:schemeClr val="accent2">
                <a:tint val="40000"/>
                <a:hueOff val="0"/>
                <a:satOff val="0"/>
                <a:lumOff val="0"/>
                <a:alphaOff val="0"/>
                <a:tint val="99000"/>
                <a:shade val="65000"/>
                <a:satMod val="155000"/>
              </a:schemeClr>
            </a:gs>
            <a:gs pos="100000">
              <a:schemeClr val="accent2">
                <a:tint val="40000"/>
                <a:hueOff val="0"/>
                <a:satOff val="0"/>
                <a:lumOff val="0"/>
                <a:alphaOff val="0"/>
                <a:tint val="95500"/>
                <a:shade val="100000"/>
                <a:satMod val="15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9F1F6C6-F457-424F-8AF4-710ABD5EBA4C}">
      <dsp:nvSpPr>
        <dsp:cNvPr id="0" name=""/>
        <dsp:cNvSpPr/>
      </dsp:nvSpPr>
      <dsp:spPr>
        <a:xfrm>
          <a:off x="514795" y="3600400"/>
          <a:ext cx="2730340" cy="2216751"/>
        </a:xfrm>
        <a:prstGeom prst="hexagon">
          <a:avLst>
            <a:gd name="adj" fmla="val 28570"/>
            <a:gd name="vf" fmla="val 115470"/>
          </a:avLst>
        </a:prstGeom>
        <a:solidFill>
          <a:srgbClr val="FFC000"/>
        </a:soli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800" b="1" kern="1200" dirty="0" smtClean="0">
              <a:latin typeface="Arial Black" pitchFamily="34" charset="0"/>
            </a:rPr>
            <a:t>Communauté</a:t>
          </a:r>
        </a:p>
        <a:p>
          <a:pPr marL="0" marR="0" lvl="0" indent="0" algn="ctr" defTabSz="914400" eaLnBrk="1" fontAlgn="auto" latinLnBrk="0" hangingPunct="1">
            <a:lnSpc>
              <a:spcPct val="100000"/>
            </a:lnSpc>
            <a:spcBef>
              <a:spcPct val="0"/>
            </a:spcBef>
            <a:spcAft>
              <a:spcPts val="0"/>
            </a:spcAft>
            <a:buClrTx/>
            <a:buSzTx/>
            <a:buFontTx/>
            <a:buNone/>
            <a:tabLst/>
            <a:defRPr/>
          </a:pPr>
          <a:r>
            <a:rPr lang="fr-FR" sz="1800" b="1" kern="1200" dirty="0" smtClean="0">
              <a:latin typeface="Bodoni MT Condensed" pitchFamily="18" charset="0"/>
            </a:rPr>
            <a:t>Capacité d’un groupe de surmonter un traumatisme originel et de retrouver </a:t>
          </a:r>
          <a:endParaRPr lang="fr-FR" sz="1800" kern="1200" dirty="0" smtClean="0">
            <a:latin typeface="Bodoni MT Condensed" pitchFamily="18" charset="0"/>
          </a:endParaRPr>
        </a:p>
        <a:p>
          <a:pPr lvl="0" algn="ctr" defTabSz="444500">
            <a:lnSpc>
              <a:spcPct val="90000"/>
            </a:lnSpc>
            <a:spcBef>
              <a:spcPct val="0"/>
            </a:spcBef>
            <a:spcAft>
              <a:spcPct val="35000"/>
            </a:spcAft>
          </a:pPr>
          <a:endParaRPr lang="fr-FR" sz="1400" kern="1200" dirty="0"/>
        </a:p>
      </dsp:txBody>
      <dsp:txXfrm>
        <a:off x="953432" y="3956527"/>
        <a:ext cx="1853066" cy="1504497"/>
      </dsp:txXfrm>
    </dsp:sp>
    <dsp:sp modelId="{A4EB4964-FC81-4239-B8EA-C6081E16E1F4}">
      <dsp:nvSpPr>
        <dsp:cNvPr id="0" name=""/>
        <dsp:cNvSpPr/>
      </dsp:nvSpPr>
      <dsp:spPr>
        <a:xfrm>
          <a:off x="323528" y="1008119"/>
          <a:ext cx="2919330" cy="1959715"/>
        </a:xfrm>
        <a:prstGeom prst="hexagon">
          <a:avLst>
            <a:gd name="adj" fmla="val 28570"/>
            <a:gd name="vf" fmla="val 115470"/>
          </a:avLst>
        </a:prstGeom>
        <a:gradFill rotWithShape="0">
          <a:gsLst>
            <a:gs pos="0">
              <a:schemeClr val="accent2">
                <a:hueOff val="-9067202"/>
                <a:satOff val="5236"/>
                <a:lumOff val="-9607"/>
                <a:alphaOff val="0"/>
                <a:shade val="15000"/>
                <a:satMod val="180000"/>
              </a:schemeClr>
            </a:gs>
            <a:gs pos="50000">
              <a:schemeClr val="accent2">
                <a:hueOff val="-9067202"/>
                <a:satOff val="5236"/>
                <a:lumOff val="-9607"/>
                <a:alphaOff val="0"/>
                <a:shade val="45000"/>
                <a:satMod val="170000"/>
              </a:schemeClr>
            </a:gs>
            <a:gs pos="70000">
              <a:schemeClr val="accent2">
                <a:hueOff val="-9067202"/>
                <a:satOff val="5236"/>
                <a:lumOff val="-9607"/>
                <a:alphaOff val="0"/>
                <a:tint val="99000"/>
                <a:shade val="65000"/>
                <a:satMod val="155000"/>
              </a:schemeClr>
            </a:gs>
            <a:gs pos="100000">
              <a:schemeClr val="accent2">
                <a:hueOff val="-9067202"/>
                <a:satOff val="5236"/>
                <a:lumOff val="-9607"/>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000" kern="1200" dirty="0" smtClean="0">
              <a:latin typeface="Arial Black" pitchFamily="34" charset="0"/>
            </a:rPr>
            <a:t>Psychologie</a:t>
          </a:r>
        </a:p>
        <a:p>
          <a:pPr marL="0" marR="0" lvl="0" indent="0" algn="ctr" defTabSz="914400" eaLnBrk="1" fontAlgn="auto" latinLnBrk="0" hangingPunct="1">
            <a:lnSpc>
              <a:spcPct val="100000"/>
            </a:lnSpc>
            <a:spcBef>
              <a:spcPct val="0"/>
            </a:spcBef>
            <a:spcAft>
              <a:spcPts val="0"/>
            </a:spcAft>
            <a:buClrTx/>
            <a:buSzTx/>
            <a:buFontTx/>
            <a:buNone/>
            <a:tabLst/>
            <a:defRPr/>
          </a:pPr>
          <a:r>
            <a:rPr lang="fr-FR" sz="1600" kern="1200" dirty="0" smtClean="0">
              <a:latin typeface="Arial Black" pitchFamily="34" charset="0"/>
            </a:rPr>
            <a:t> </a:t>
          </a:r>
          <a:r>
            <a:rPr lang="fr-FR" sz="1800" kern="1200" dirty="0" smtClean="0">
              <a:latin typeface="Bodoni MT Condensed" pitchFamily="18" charset="0"/>
            </a:rPr>
            <a:t>pouvoir revenir d'un état de stress post-traumatique;</a:t>
          </a:r>
        </a:p>
        <a:p>
          <a:pPr lvl="0" algn="ctr" defTabSz="444500">
            <a:lnSpc>
              <a:spcPct val="90000"/>
            </a:lnSpc>
            <a:spcBef>
              <a:spcPct val="0"/>
            </a:spcBef>
            <a:spcAft>
              <a:spcPct val="35000"/>
            </a:spcAft>
          </a:pPr>
          <a:r>
            <a:rPr lang="fr-FR" sz="1800" kern="1200" dirty="0" smtClean="0">
              <a:latin typeface="Bodoni MT Condensed" pitchFamily="18" charset="0"/>
            </a:rPr>
            <a:t>Résistance psychique face aux aléas de la vie.</a:t>
          </a:r>
          <a:endParaRPr lang="fr-FR" sz="1800" kern="1200" dirty="0"/>
        </a:p>
      </dsp:txBody>
      <dsp:txXfrm>
        <a:off x="753436" y="1296711"/>
        <a:ext cx="2059514" cy="13825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6006A-2A76-40D3-B1D3-870477E3E2EE}">
      <dsp:nvSpPr>
        <dsp:cNvPr id="0" name=""/>
        <dsp:cNvSpPr/>
      </dsp:nvSpPr>
      <dsp:spPr>
        <a:xfrm>
          <a:off x="5086040" y="150533"/>
          <a:ext cx="1114254" cy="1089899"/>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Objet</a:t>
          </a:r>
          <a:endParaRPr lang="fr-FR" sz="2400" kern="1200" dirty="0"/>
        </a:p>
      </dsp:txBody>
      <dsp:txXfrm>
        <a:off x="5249219" y="310145"/>
        <a:ext cx="787896" cy="770675"/>
      </dsp:txXfrm>
    </dsp:sp>
    <dsp:sp modelId="{9B275A0A-5D76-4922-B11C-39219E8765B5}">
      <dsp:nvSpPr>
        <dsp:cNvPr id="0" name=""/>
        <dsp:cNvSpPr/>
      </dsp:nvSpPr>
      <dsp:spPr>
        <a:xfrm rot="21595035">
          <a:off x="3323595" y="240295"/>
          <a:ext cx="1640982" cy="344001"/>
        </a:xfrm>
        <a:prstGeom prst="rightArrow">
          <a:avLst>
            <a:gd name="adj1" fmla="val 60000"/>
            <a:gd name="adj2" fmla="val 50000"/>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rot="10800000">
        <a:off x="3323595" y="309170"/>
        <a:ext cx="1537782" cy="206401"/>
      </dsp:txXfrm>
    </dsp:sp>
    <dsp:sp modelId="{0BD109C7-F1C2-4946-ACE9-520A45468B82}">
      <dsp:nvSpPr>
        <dsp:cNvPr id="0" name=""/>
        <dsp:cNvSpPr/>
      </dsp:nvSpPr>
      <dsp:spPr>
        <a:xfrm>
          <a:off x="1692239" y="39967"/>
          <a:ext cx="1427018" cy="1320428"/>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Sujet</a:t>
          </a:r>
          <a:endParaRPr lang="fr-FR" sz="2400" kern="1200" dirty="0"/>
        </a:p>
      </dsp:txBody>
      <dsp:txXfrm>
        <a:off x="1901221" y="233339"/>
        <a:ext cx="1009054" cy="9336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F4CE2-DA03-4CFA-A905-D5168902F500}">
      <dsp:nvSpPr>
        <dsp:cNvPr id="0" name=""/>
        <dsp:cNvSpPr/>
      </dsp:nvSpPr>
      <dsp:spPr>
        <a:xfrm>
          <a:off x="2421094" y="2415922"/>
          <a:ext cx="1720883" cy="1720883"/>
        </a:xfrm>
        <a:prstGeom prst="ellipse">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fr-FR" sz="3400" kern="1200" dirty="0" smtClean="0"/>
            <a:t>Amour vrai</a:t>
          </a:r>
          <a:endParaRPr lang="fr-FR" sz="3400" kern="1200" dirty="0"/>
        </a:p>
      </dsp:txBody>
      <dsp:txXfrm>
        <a:off x="2673111" y="2667939"/>
        <a:ext cx="1216849" cy="1216849"/>
      </dsp:txXfrm>
    </dsp:sp>
    <dsp:sp modelId="{CE202D3F-A5C3-400C-BCEB-C0AB8419D5A2}">
      <dsp:nvSpPr>
        <dsp:cNvPr id="0" name=""/>
        <dsp:cNvSpPr/>
      </dsp:nvSpPr>
      <dsp:spPr>
        <a:xfrm rot="16200000">
          <a:off x="3098614" y="1788591"/>
          <a:ext cx="365842" cy="585100"/>
        </a:xfrm>
        <a:prstGeom prst="rightArrow">
          <a:avLst>
            <a:gd name="adj1" fmla="val 60000"/>
            <a:gd name="adj2" fmla="val 50000"/>
          </a:avLst>
        </a:prstGeom>
        <a:solidFill>
          <a:srgbClr val="7030A0"/>
        </a:soli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fr-FR" sz="2700" kern="1200"/>
        </a:p>
      </dsp:txBody>
      <dsp:txXfrm>
        <a:off x="3153491" y="1960488"/>
        <a:ext cx="256089" cy="351060"/>
      </dsp:txXfrm>
    </dsp:sp>
    <dsp:sp modelId="{F835C06B-29F5-4542-B3F1-156FE2543C31}">
      <dsp:nvSpPr>
        <dsp:cNvPr id="0" name=""/>
        <dsp:cNvSpPr/>
      </dsp:nvSpPr>
      <dsp:spPr>
        <a:xfrm>
          <a:off x="2421094" y="4769"/>
          <a:ext cx="1720883" cy="1720883"/>
        </a:xfrm>
        <a:prstGeom prst="ellipse">
          <a:avLst/>
        </a:prstGeom>
        <a:solidFill>
          <a:srgbClr val="7030A0"/>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Dieu</a:t>
          </a:r>
        </a:p>
        <a:p>
          <a:pPr lvl="0" algn="ctr" defTabSz="1422400">
            <a:lnSpc>
              <a:spcPct val="90000"/>
            </a:lnSpc>
            <a:spcBef>
              <a:spcPct val="0"/>
            </a:spcBef>
            <a:spcAft>
              <a:spcPct val="35000"/>
            </a:spcAft>
          </a:pPr>
          <a:r>
            <a:rPr lang="fr-FR" sz="3200" kern="1200" dirty="0" smtClean="0">
              <a:latin typeface="Bodoni MT Condensed" pitchFamily="18" charset="0"/>
            </a:rPr>
            <a:t>(Sujet)</a:t>
          </a:r>
          <a:endParaRPr lang="fr-FR" sz="3200" kern="1200" dirty="0">
            <a:latin typeface="Bodoni MT Condensed" pitchFamily="18" charset="0"/>
          </a:endParaRPr>
        </a:p>
      </dsp:txBody>
      <dsp:txXfrm>
        <a:off x="2673111" y="256786"/>
        <a:ext cx="1216849" cy="1216849"/>
      </dsp:txXfrm>
    </dsp:sp>
    <dsp:sp modelId="{7FA4D06F-8506-41FB-AF95-BA829C4C3F53}">
      <dsp:nvSpPr>
        <dsp:cNvPr id="0" name=""/>
        <dsp:cNvSpPr/>
      </dsp:nvSpPr>
      <dsp:spPr>
        <a:xfrm>
          <a:off x="4293837" y="2983813"/>
          <a:ext cx="365842" cy="585100"/>
        </a:xfrm>
        <a:prstGeom prst="rightArrow">
          <a:avLst>
            <a:gd name="adj1" fmla="val 60000"/>
            <a:gd name="adj2" fmla="val 50000"/>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z="-80000"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fr-FR" sz="2700" kern="1200"/>
        </a:p>
      </dsp:txBody>
      <dsp:txXfrm>
        <a:off x="4293837" y="3100833"/>
        <a:ext cx="256089" cy="351060"/>
      </dsp:txXfrm>
    </dsp:sp>
    <dsp:sp modelId="{7B5580E8-BFD0-4D79-924F-83C44BB5C8C0}">
      <dsp:nvSpPr>
        <dsp:cNvPr id="0" name=""/>
        <dsp:cNvSpPr/>
      </dsp:nvSpPr>
      <dsp:spPr>
        <a:xfrm>
          <a:off x="4832246" y="2415922"/>
          <a:ext cx="1720883" cy="1720883"/>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latin typeface="Bodoni MT Condensed" pitchFamily="18" charset="0"/>
            </a:rPr>
            <a:t>Corps</a:t>
          </a:r>
        </a:p>
        <a:p>
          <a:pPr lvl="0" algn="ctr" defTabSz="1422400">
            <a:lnSpc>
              <a:spcPct val="90000"/>
            </a:lnSpc>
            <a:spcBef>
              <a:spcPct val="0"/>
            </a:spcBef>
            <a:spcAft>
              <a:spcPct val="35000"/>
            </a:spcAft>
          </a:pPr>
          <a:r>
            <a:rPr lang="fr-FR" sz="3200" kern="1200" dirty="0" smtClean="0">
              <a:latin typeface="Bodoni MT Condensed" pitchFamily="18" charset="0"/>
            </a:rPr>
            <a:t>(objet)</a:t>
          </a:r>
          <a:endParaRPr lang="fr-FR" sz="3200" kern="1200" dirty="0">
            <a:latin typeface="Bodoni MT Condensed" pitchFamily="18" charset="0"/>
          </a:endParaRPr>
        </a:p>
      </dsp:txBody>
      <dsp:txXfrm>
        <a:off x="5084263" y="2667939"/>
        <a:ext cx="1216849" cy="1216849"/>
      </dsp:txXfrm>
    </dsp:sp>
    <dsp:sp modelId="{70C68CFD-AEC5-4D88-B990-CF2B925FF76A}">
      <dsp:nvSpPr>
        <dsp:cNvPr id="0" name=""/>
        <dsp:cNvSpPr/>
      </dsp:nvSpPr>
      <dsp:spPr>
        <a:xfrm rot="5400000">
          <a:off x="3098614" y="4179036"/>
          <a:ext cx="365842" cy="585100"/>
        </a:xfrm>
        <a:prstGeom prst="rightArrow">
          <a:avLst>
            <a:gd name="adj1" fmla="val 60000"/>
            <a:gd name="adj2" fmla="val 50000"/>
          </a:avLst>
        </a:prstGeom>
        <a:gradFill rotWithShape="0">
          <a:gsLst>
            <a:gs pos="0">
              <a:schemeClr val="accent2">
                <a:hueOff val="-6044802"/>
                <a:satOff val="3491"/>
                <a:lumOff val="-6405"/>
                <a:alphaOff val="0"/>
                <a:shade val="15000"/>
                <a:satMod val="180000"/>
              </a:schemeClr>
            </a:gs>
            <a:gs pos="50000">
              <a:schemeClr val="accent2">
                <a:hueOff val="-6044802"/>
                <a:satOff val="3491"/>
                <a:lumOff val="-6405"/>
                <a:alphaOff val="0"/>
                <a:shade val="45000"/>
                <a:satMod val="170000"/>
              </a:schemeClr>
            </a:gs>
            <a:gs pos="70000">
              <a:schemeClr val="accent2">
                <a:hueOff val="-6044802"/>
                <a:satOff val="3491"/>
                <a:lumOff val="-6405"/>
                <a:alphaOff val="0"/>
                <a:tint val="99000"/>
                <a:shade val="65000"/>
                <a:satMod val="155000"/>
              </a:schemeClr>
            </a:gs>
            <a:gs pos="100000">
              <a:schemeClr val="accent2">
                <a:hueOff val="-6044802"/>
                <a:satOff val="3491"/>
                <a:lumOff val="-640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fr-FR" sz="2700" kern="1200"/>
        </a:p>
      </dsp:txBody>
      <dsp:txXfrm>
        <a:off x="3153491" y="4241180"/>
        <a:ext cx="256089" cy="351060"/>
      </dsp:txXfrm>
    </dsp:sp>
    <dsp:sp modelId="{6EA2E3F5-3680-4486-A863-3312EFF40878}">
      <dsp:nvSpPr>
        <dsp:cNvPr id="0" name=""/>
        <dsp:cNvSpPr/>
      </dsp:nvSpPr>
      <dsp:spPr>
        <a:xfrm>
          <a:off x="2421094" y="4827074"/>
          <a:ext cx="1720883" cy="1720883"/>
        </a:xfrm>
        <a:prstGeom prst="ellipse">
          <a:avLst/>
        </a:prstGeom>
        <a:gradFill rotWithShape="0">
          <a:gsLst>
            <a:gs pos="0">
              <a:schemeClr val="accent2">
                <a:hueOff val="-6044802"/>
                <a:satOff val="3491"/>
                <a:lumOff val="-6405"/>
                <a:alphaOff val="0"/>
                <a:shade val="15000"/>
                <a:satMod val="180000"/>
              </a:schemeClr>
            </a:gs>
            <a:gs pos="50000">
              <a:schemeClr val="accent2">
                <a:hueOff val="-6044802"/>
                <a:satOff val="3491"/>
                <a:lumOff val="-6405"/>
                <a:alphaOff val="0"/>
                <a:shade val="45000"/>
                <a:satMod val="170000"/>
              </a:schemeClr>
            </a:gs>
            <a:gs pos="70000">
              <a:schemeClr val="accent2">
                <a:hueOff val="-6044802"/>
                <a:satOff val="3491"/>
                <a:lumOff val="-6405"/>
                <a:alphaOff val="0"/>
                <a:tint val="99000"/>
                <a:shade val="65000"/>
                <a:satMod val="155000"/>
              </a:schemeClr>
            </a:gs>
            <a:gs pos="100000">
              <a:schemeClr val="accent2">
                <a:hueOff val="-6044802"/>
                <a:satOff val="3491"/>
                <a:lumOff val="-640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latin typeface="Bodoni MT Condensed" pitchFamily="18" charset="0"/>
            </a:rPr>
            <a:t>Personne vraie et bonne</a:t>
          </a:r>
        </a:p>
        <a:p>
          <a:pPr lvl="0" algn="ctr" defTabSz="1066800">
            <a:lnSpc>
              <a:spcPct val="90000"/>
            </a:lnSpc>
            <a:spcBef>
              <a:spcPct val="0"/>
            </a:spcBef>
            <a:spcAft>
              <a:spcPct val="35000"/>
            </a:spcAft>
          </a:pPr>
          <a:r>
            <a:rPr lang="fr-FR" sz="2400" kern="1200" dirty="0" smtClean="0">
              <a:latin typeface="Bodoni MT Condensed" pitchFamily="18" charset="0"/>
            </a:rPr>
            <a:t>(Objet) </a:t>
          </a:r>
          <a:endParaRPr lang="fr-FR" sz="2400" kern="1200" dirty="0">
            <a:latin typeface="Bodoni MT Condensed" pitchFamily="18" charset="0"/>
          </a:endParaRPr>
        </a:p>
      </dsp:txBody>
      <dsp:txXfrm>
        <a:off x="2673111" y="5079091"/>
        <a:ext cx="1216849" cy="1216849"/>
      </dsp:txXfrm>
    </dsp:sp>
    <dsp:sp modelId="{4099226B-2285-4F27-98AE-2D3480A82EEC}">
      <dsp:nvSpPr>
        <dsp:cNvPr id="0" name=""/>
        <dsp:cNvSpPr/>
      </dsp:nvSpPr>
      <dsp:spPr>
        <a:xfrm rot="10800000">
          <a:off x="1903392" y="2983813"/>
          <a:ext cx="365842" cy="585100"/>
        </a:xfrm>
        <a:prstGeom prst="rightArrow">
          <a:avLst>
            <a:gd name="adj1" fmla="val 60000"/>
            <a:gd name="adj2" fmla="val 50000"/>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z="-80000"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fr-FR" sz="2700" kern="1200"/>
        </a:p>
      </dsp:txBody>
      <dsp:txXfrm rot="10800000">
        <a:off x="2013145" y="3100833"/>
        <a:ext cx="256089" cy="351060"/>
      </dsp:txXfrm>
    </dsp:sp>
    <dsp:sp modelId="{FEC6EC56-8F83-42B3-9EF5-3A86D402CF3E}">
      <dsp:nvSpPr>
        <dsp:cNvPr id="0" name=""/>
        <dsp:cNvSpPr/>
      </dsp:nvSpPr>
      <dsp:spPr>
        <a:xfrm>
          <a:off x="9941" y="2415922"/>
          <a:ext cx="1720883" cy="1720883"/>
        </a:xfrm>
        <a:prstGeom prst="ellips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latin typeface="Bodoni MT Condensed" pitchFamily="18" charset="0"/>
            </a:rPr>
            <a:t>Esprit</a:t>
          </a:r>
        </a:p>
        <a:p>
          <a:pPr lvl="0" algn="ctr" defTabSz="1422400">
            <a:lnSpc>
              <a:spcPct val="90000"/>
            </a:lnSpc>
            <a:spcBef>
              <a:spcPct val="0"/>
            </a:spcBef>
            <a:spcAft>
              <a:spcPct val="35000"/>
            </a:spcAft>
          </a:pPr>
          <a:r>
            <a:rPr lang="fr-FR" sz="3200" kern="1200" dirty="0" smtClean="0">
              <a:latin typeface="Bodoni MT Condensed" pitchFamily="18" charset="0"/>
            </a:rPr>
            <a:t>(sujet)</a:t>
          </a:r>
          <a:endParaRPr lang="fr-FR" sz="3200" kern="1200" dirty="0">
            <a:latin typeface="Bodoni MT Condensed" pitchFamily="18" charset="0"/>
          </a:endParaRPr>
        </a:p>
      </dsp:txBody>
      <dsp:txXfrm>
        <a:off x="261958" y="2667939"/>
        <a:ext cx="1216849" cy="12168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9D225-ABAD-481C-8F65-F0A104418BBC}">
      <dsp:nvSpPr>
        <dsp:cNvPr id="0" name=""/>
        <dsp:cNvSpPr/>
      </dsp:nvSpPr>
      <dsp:spPr>
        <a:xfrm>
          <a:off x="735484" y="831698"/>
          <a:ext cx="5549302" cy="5549302"/>
        </a:xfrm>
        <a:prstGeom prst="blockArc">
          <a:avLst>
            <a:gd name="adj1" fmla="val 9000000"/>
            <a:gd name="adj2" fmla="val 16200000"/>
            <a:gd name="adj3" fmla="val 4639"/>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z="-80000"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sp>
    <dsp:sp modelId="{9993D107-1E6E-411E-98E2-9BC3387C9DFD}">
      <dsp:nvSpPr>
        <dsp:cNvPr id="0" name=""/>
        <dsp:cNvSpPr/>
      </dsp:nvSpPr>
      <dsp:spPr>
        <a:xfrm>
          <a:off x="735484" y="831698"/>
          <a:ext cx="5549302" cy="5549302"/>
        </a:xfrm>
        <a:prstGeom prst="blockArc">
          <a:avLst>
            <a:gd name="adj1" fmla="val 1800000"/>
            <a:gd name="adj2" fmla="val 9000000"/>
            <a:gd name="adj3" fmla="val 4639"/>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z="-80000"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sp>
    <dsp:sp modelId="{6224ACCA-0D64-4044-A497-884D96A0DE72}">
      <dsp:nvSpPr>
        <dsp:cNvPr id="0" name=""/>
        <dsp:cNvSpPr/>
      </dsp:nvSpPr>
      <dsp:spPr>
        <a:xfrm>
          <a:off x="735484" y="831698"/>
          <a:ext cx="5549302" cy="5549302"/>
        </a:xfrm>
        <a:prstGeom prst="blockArc">
          <a:avLst>
            <a:gd name="adj1" fmla="val 16200000"/>
            <a:gd name="adj2" fmla="val 1800000"/>
            <a:gd name="adj3" fmla="val 4639"/>
          </a:avLst>
        </a:prstGeom>
        <a:solidFill>
          <a:srgbClr val="7030A0"/>
        </a:soli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C28AE54-7285-450C-AC5E-3D8E35EBF1FC}">
      <dsp:nvSpPr>
        <dsp:cNvPr id="0" name=""/>
        <dsp:cNvSpPr/>
      </dsp:nvSpPr>
      <dsp:spPr>
        <a:xfrm>
          <a:off x="2460987" y="2613077"/>
          <a:ext cx="2098297" cy="1986545"/>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fr-FR" sz="6500" kern="1200" dirty="0"/>
        </a:p>
      </dsp:txBody>
      <dsp:txXfrm>
        <a:off x="2768275" y="2904000"/>
        <a:ext cx="1483721" cy="1404699"/>
      </dsp:txXfrm>
    </dsp:sp>
    <dsp:sp modelId="{8361AE2E-5313-4317-BC27-47490E4819AE}">
      <dsp:nvSpPr>
        <dsp:cNvPr id="0" name=""/>
        <dsp:cNvSpPr/>
      </dsp:nvSpPr>
      <dsp:spPr>
        <a:xfrm>
          <a:off x="2616319" y="2237"/>
          <a:ext cx="1787632" cy="1787632"/>
        </a:xfrm>
        <a:prstGeom prst="ellipse">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fr-FR" sz="4400" kern="1200" dirty="0" smtClean="0"/>
            <a:t>vrai</a:t>
          </a:r>
          <a:endParaRPr lang="fr-FR" sz="4400" kern="1200" dirty="0"/>
        </a:p>
      </dsp:txBody>
      <dsp:txXfrm>
        <a:off x="2878112" y="264030"/>
        <a:ext cx="1264046" cy="1264046"/>
      </dsp:txXfrm>
    </dsp:sp>
    <dsp:sp modelId="{E408982F-6842-4D4F-9286-934BE65B6E9E}">
      <dsp:nvSpPr>
        <dsp:cNvPr id="0" name=""/>
        <dsp:cNvSpPr/>
      </dsp:nvSpPr>
      <dsp:spPr>
        <a:xfrm>
          <a:off x="4963505" y="4067682"/>
          <a:ext cx="1787632" cy="1787632"/>
        </a:xfrm>
        <a:prstGeom prst="ellipse">
          <a:avLst/>
        </a:prstGeom>
        <a:solidFill>
          <a:srgbClr val="FF0000"/>
        </a:soli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fr-FR" sz="4400" kern="1200" dirty="0" smtClean="0"/>
            <a:t>bien</a:t>
          </a:r>
          <a:endParaRPr lang="fr-FR" sz="4400" kern="1200" dirty="0"/>
        </a:p>
      </dsp:txBody>
      <dsp:txXfrm>
        <a:off x="5225298" y="4329475"/>
        <a:ext cx="1264046" cy="1264046"/>
      </dsp:txXfrm>
    </dsp:sp>
    <dsp:sp modelId="{D2853571-EDA7-45F5-A055-EBB88753B919}">
      <dsp:nvSpPr>
        <dsp:cNvPr id="0" name=""/>
        <dsp:cNvSpPr/>
      </dsp:nvSpPr>
      <dsp:spPr>
        <a:xfrm>
          <a:off x="269133" y="4067682"/>
          <a:ext cx="1787632" cy="1787632"/>
        </a:xfrm>
        <a:prstGeom prst="ellipse">
          <a:avLst/>
        </a:prstGeom>
        <a:solidFill>
          <a:srgbClr val="FFFF00"/>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fr-FR" sz="4400" kern="1200" dirty="0" smtClean="0">
              <a:solidFill>
                <a:srgbClr val="002060"/>
              </a:solidFill>
            </a:rPr>
            <a:t>beau</a:t>
          </a:r>
          <a:endParaRPr lang="fr-FR" sz="4400" kern="1200" dirty="0">
            <a:solidFill>
              <a:srgbClr val="002060"/>
            </a:solidFill>
          </a:endParaRPr>
        </a:p>
      </dsp:txBody>
      <dsp:txXfrm>
        <a:off x="530926" y="4329475"/>
        <a:ext cx="1264046" cy="12640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5BD2D-1628-41C1-ABD9-5CD05B37E43F}">
      <dsp:nvSpPr>
        <dsp:cNvPr id="0" name=""/>
        <dsp:cNvSpPr/>
      </dsp:nvSpPr>
      <dsp:spPr>
        <a:xfrm>
          <a:off x="1083720" y="2304621"/>
          <a:ext cx="928903" cy="928903"/>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fr-FR" sz="1900" kern="1200" dirty="0" smtClean="0"/>
            <a:t>Cœur (amour vrai)</a:t>
          </a:r>
          <a:endParaRPr lang="fr-FR" sz="1900" kern="1200" dirty="0"/>
        </a:p>
      </dsp:txBody>
      <dsp:txXfrm>
        <a:off x="1129065" y="2349966"/>
        <a:ext cx="838213" cy="838213"/>
      </dsp:txXfrm>
    </dsp:sp>
    <dsp:sp modelId="{502E97FA-499A-4C67-B947-0D8B644743B1}">
      <dsp:nvSpPr>
        <dsp:cNvPr id="0" name=""/>
        <dsp:cNvSpPr/>
      </dsp:nvSpPr>
      <dsp:spPr>
        <a:xfrm rot="16200000">
          <a:off x="1222378" y="1978828"/>
          <a:ext cx="651586" cy="0"/>
        </a:xfrm>
        <a:custGeom>
          <a:avLst/>
          <a:gdLst/>
          <a:ahLst/>
          <a:cxnLst/>
          <a:rect l="0" t="0" r="0" b="0"/>
          <a:pathLst>
            <a:path>
              <a:moveTo>
                <a:pt x="0" y="0"/>
              </a:moveTo>
              <a:lnTo>
                <a:pt x="651586" y="0"/>
              </a:lnTo>
            </a:path>
          </a:pathLst>
        </a:custGeom>
        <a:noFill/>
        <a:ln w="55000" cap="flat" cmpd="thickThin"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DD629C9-A04D-44FA-ABC2-4BFDA2EB977F}">
      <dsp:nvSpPr>
        <dsp:cNvPr id="0" name=""/>
        <dsp:cNvSpPr/>
      </dsp:nvSpPr>
      <dsp:spPr>
        <a:xfrm>
          <a:off x="1236989" y="1030669"/>
          <a:ext cx="622365" cy="622365"/>
        </a:xfrm>
        <a:prstGeom prst="roundRect">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fr-FR" sz="1600" kern="1200" dirty="0" smtClean="0">
              <a:latin typeface="Bodoni MT Condensed" pitchFamily="18" charset="0"/>
            </a:rPr>
            <a:t>intellect</a:t>
          </a:r>
          <a:endParaRPr lang="fr-FR" sz="1600" kern="1200" dirty="0">
            <a:latin typeface="Bodoni MT Condensed" pitchFamily="18" charset="0"/>
          </a:endParaRPr>
        </a:p>
      </dsp:txBody>
      <dsp:txXfrm>
        <a:off x="1267370" y="1061050"/>
        <a:ext cx="561603" cy="561603"/>
      </dsp:txXfrm>
    </dsp:sp>
    <dsp:sp modelId="{5084B305-DBC8-4A65-973B-A7545343152E}">
      <dsp:nvSpPr>
        <dsp:cNvPr id="0" name=""/>
        <dsp:cNvSpPr/>
      </dsp:nvSpPr>
      <dsp:spPr>
        <a:xfrm rot="1800000">
          <a:off x="1977013" y="3170123"/>
          <a:ext cx="531595" cy="0"/>
        </a:xfrm>
        <a:custGeom>
          <a:avLst/>
          <a:gdLst/>
          <a:ahLst/>
          <a:cxnLst/>
          <a:rect l="0" t="0" r="0" b="0"/>
          <a:pathLst>
            <a:path>
              <a:moveTo>
                <a:pt x="0" y="0"/>
              </a:moveTo>
              <a:lnTo>
                <a:pt x="531595" y="0"/>
              </a:lnTo>
            </a:path>
          </a:pathLst>
        </a:custGeom>
        <a:noFill/>
        <a:ln w="63500" cap="flat" cmpd="thickThin" algn="ctr">
          <a:solidFill>
            <a:srgbClr val="FF0000"/>
          </a:solidFill>
          <a:prstDash val="solid"/>
        </a:ln>
        <a:effectLst>
          <a:outerShdw blurRad="50800" dist="38100" dir="5400000" rotWithShape="0">
            <a:srgbClr val="000000">
              <a:alpha val="35000"/>
            </a:srgbClr>
          </a:outerShdw>
        </a:effectLst>
        <a:scene3d>
          <a:camera prst="orthographicFront"/>
          <a:lightRig rig="flat" dir="t"/>
        </a:scene3d>
        <a:sp3d/>
      </dsp:spPr>
      <dsp:style>
        <a:lnRef idx="3">
          <a:schemeClr val="accent2"/>
        </a:lnRef>
        <a:fillRef idx="0">
          <a:schemeClr val="accent2"/>
        </a:fillRef>
        <a:effectRef idx="2">
          <a:schemeClr val="accent2"/>
        </a:effectRef>
        <a:fontRef idx="minor">
          <a:schemeClr val="tx1"/>
        </a:fontRef>
      </dsp:style>
    </dsp:sp>
    <dsp:sp modelId="{21745B3A-C60C-4252-91D1-54E771C891B7}">
      <dsp:nvSpPr>
        <dsp:cNvPr id="0" name=""/>
        <dsp:cNvSpPr/>
      </dsp:nvSpPr>
      <dsp:spPr>
        <a:xfrm>
          <a:off x="2472999" y="3171501"/>
          <a:ext cx="622365" cy="622365"/>
        </a:xfrm>
        <a:prstGeom prst="roundRect">
          <a:avLst/>
        </a:prstGeom>
        <a:solidFill>
          <a:srgbClr val="FF0000"/>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fr-FR" sz="1800" kern="1200" dirty="0" smtClean="0">
              <a:latin typeface="Bodoni MT Condensed" pitchFamily="18" charset="0"/>
            </a:rPr>
            <a:t>volonté</a:t>
          </a:r>
          <a:endParaRPr lang="fr-FR" sz="1800" kern="1200" dirty="0">
            <a:latin typeface="Bodoni MT Condensed" pitchFamily="18" charset="0"/>
          </a:endParaRPr>
        </a:p>
      </dsp:txBody>
      <dsp:txXfrm>
        <a:off x="2503380" y="3201882"/>
        <a:ext cx="561603" cy="561603"/>
      </dsp:txXfrm>
    </dsp:sp>
    <dsp:sp modelId="{9B03D8B6-CE80-423F-8A25-0EF54D9F4829}">
      <dsp:nvSpPr>
        <dsp:cNvPr id="0" name=""/>
        <dsp:cNvSpPr/>
      </dsp:nvSpPr>
      <dsp:spPr>
        <a:xfrm rot="9000000">
          <a:off x="587734" y="3170123"/>
          <a:ext cx="531595" cy="0"/>
        </a:xfrm>
        <a:custGeom>
          <a:avLst/>
          <a:gdLst/>
          <a:ahLst/>
          <a:cxnLst/>
          <a:rect l="0" t="0" r="0" b="0"/>
          <a:pathLst>
            <a:path>
              <a:moveTo>
                <a:pt x="0" y="0"/>
              </a:moveTo>
              <a:lnTo>
                <a:pt x="531595" y="0"/>
              </a:lnTo>
            </a:path>
          </a:pathLst>
        </a:custGeom>
        <a:noFill/>
        <a:ln w="63500" cap="flat" cmpd="thickThin" algn="ctr">
          <a:solidFill>
            <a:srgbClr val="FFFF00"/>
          </a:solidFill>
          <a:prstDash val="solid"/>
        </a:ln>
        <a:effectLst>
          <a:outerShdw blurRad="50800" dist="38100" dir="5400000" rotWithShape="0">
            <a:srgbClr val="000000">
              <a:alpha val="35000"/>
            </a:srgbClr>
          </a:outerShdw>
        </a:effectLst>
        <a:scene3d>
          <a:camera prst="orthographicFront"/>
          <a:lightRig rig="flat" dir="t"/>
        </a:scene3d>
        <a:sp3d/>
      </dsp:spPr>
      <dsp:style>
        <a:lnRef idx="3">
          <a:schemeClr val="accent1"/>
        </a:lnRef>
        <a:fillRef idx="0">
          <a:schemeClr val="accent1"/>
        </a:fillRef>
        <a:effectRef idx="2">
          <a:schemeClr val="accent1"/>
        </a:effectRef>
        <a:fontRef idx="minor">
          <a:schemeClr val="tx1"/>
        </a:fontRef>
      </dsp:style>
    </dsp:sp>
    <dsp:sp modelId="{5E14C825-A727-4F8F-85E4-14E4FE6341A9}">
      <dsp:nvSpPr>
        <dsp:cNvPr id="0" name=""/>
        <dsp:cNvSpPr/>
      </dsp:nvSpPr>
      <dsp:spPr>
        <a:xfrm>
          <a:off x="979" y="3171501"/>
          <a:ext cx="622365" cy="622365"/>
        </a:xfrm>
        <a:prstGeom prst="roundRect">
          <a:avLst/>
        </a:prstGeom>
        <a:solidFill>
          <a:srgbClr val="FFFF00"/>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fr-FR" sz="1600" kern="1200" dirty="0" smtClean="0">
              <a:solidFill>
                <a:srgbClr val="002060"/>
              </a:solidFill>
              <a:latin typeface="Bodoni MT Condensed" pitchFamily="18" charset="0"/>
            </a:rPr>
            <a:t>émotion</a:t>
          </a:r>
          <a:endParaRPr lang="fr-FR" sz="1600" kern="1200" dirty="0">
            <a:solidFill>
              <a:srgbClr val="002060"/>
            </a:solidFill>
            <a:latin typeface="Bodoni MT Condensed" pitchFamily="18" charset="0"/>
          </a:endParaRPr>
        </a:p>
      </dsp:txBody>
      <dsp:txXfrm>
        <a:off x="31360" y="3201882"/>
        <a:ext cx="561603" cy="56160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e radial"/>
  <dgm:desc val="Permet de représenter un processus séquentiel associé à une idée ou un thème central. Limité à six formes Niveau 2. Utilisation optimale avec de petites quantités de texte. Le texte non utilisé n’apparaît pas mais reste disponible si vous changez de disposition."/>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4B9F4C-E227-4C9D-A7D5-25782F080754}" type="datetimeFigureOut">
              <a:rPr lang="fr-FR" smtClean="0"/>
              <a:t>09/06/2014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4F808D-EAA4-491B-AE2D-ADA1C384C127}" type="slidenum">
              <a:rPr lang="fr-FR" smtClean="0"/>
              <a:t>‹N°›</a:t>
            </a:fld>
            <a:endParaRPr lang="fr-FR"/>
          </a:p>
        </p:txBody>
      </p:sp>
    </p:spTree>
    <p:extLst>
      <p:ext uri="{BB962C8B-B14F-4D97-AF65-F5344CB8AC3E}">
        <p14:creationId xmlns:p14="http://schemas.microsoft.com/office/powerpoint/2010/main" val="1896795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C4380867-4941-4112-AF51-8E732B680988}" type="datetimeFigureOut">
              <a:rPr lang="fr-FR" smtClean="0"/>
              <a:t>09/06/2014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B82549-5580-4554-8023-EDC14D12A2AB}" type="slidenum">
              <a:rPr lang="fr-FR" smtClean="0"/>
              <a:t>‹N°›</a:t>
            </a:fld>
            <a:endParaRPr lang="fr-F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fr-FR" smtClean="0"/>
              <a:t>Modifiez le style du titre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4380867-4941-4112-AF51-8E732B680988}" type="datetimeFigureOut">
              <a:rPr lang="fr-FR" smtClean="0"/>
              <a:t>09/06/2014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4380867-4941-4112-AF51-8E732B680988}" type="datetimeFigureOut">
              <a:rPr lang="fr-FR" smtClean="0"/>
              <a:t>09/06/2014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re seul : accentua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fr-FR"/>
              <a:pPr/>
              <a:t>09/06/2014</a:t>
            </a:fld>
            <a:endParaRPr kumimoji="0" lang="fr-FR"/>
          </a:p>
        </p:txBody>
      </p:sp>
      <p:sp>
        <p:nvSpPr>
          <p:cNvPr id="3" name="Footer Placeholder 2"/>
          <p:cNvSpPr>
            <a:spLocks noGrp="1"/>
          </p:cNvSpPr>
          <p:nvPr>
            <p:ph type="ftr" sz="quarter" idx="11"/>
          </p:nvPr>
        </p:nvSpPr>
        <p:spPr/>
        <p:txBody>
          <a:bodyPr/>
          <a:lstStyle/>
          <a:p>
            <a:endParaRPr kumimoji="0" lang="fr-FR"/>
          </a:p>
        </p:txBody>
      </p:sp>
      <p:sp>
        <p:nvSpPr>
          <p:cNvPr id="4" name="Slide Number Placeholder 3"/>
          <p:cNvSpPr>
            <a:spLocks noGrp="1"/>
          </p:cNvSpPr>
          <p:nvPr>
            <p:ph type="sldNum" sz="quarter" idx="12"/>
          </p:nvPr>
        </p:nvSpPr>
        <p:spPr/>
        <p:txBody>
          <a:bodyPr/>
          <a:lstStyle/>
          <a:p>
            <a:fld id="{240D5ECE-8B49-45CD-BE81-EF81920D1969}" type="slidenum">
              <a:rPr/>
              <a:pPr/>
              <a:t>‹N°›</a:t>
            </a:fld>
            <a:endParaRPr kumimoji="0" lang="fr-FR"/>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fr-FR"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fr-FR"/>
              <a:t>Modifiez le style du titre</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fr-FR" sz="2800" kern="1200">
                <a:solidFill>
                  <a:srgbClr val="2E507A">
                    <a:alpha val="81000"/>
                  </a:srgbClr>
                </a:solidFill>
                <a:latin typeface="+mn-lt"/>
                <a:ea typeface="+mn-ea"/>
                <a:cs typeface="+mn-cs"/>
              </a:defRPr>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eaLnBrk="1" latinLnBrk="0" hangingPunct="1"/>
            <a:r>
              <a:rPr lang="fr-FR" smtClean="0"/>
              <a:t>Modifiez les styles du texte du masque</a:t>
            </a:r>
          </a:p>
        </p:txBody>
      </p:sp>
    </p:spTree>
    <p:extLst>
      <p:ext uri="{BB962C8B-B14F-4D97-AF65-F5344CB8AC3E}">
        <p14:creationId xmlns:p14="http://schemas.microsoft.com/office/powerpoint/2010/main" val="25558108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4380867-4941-4112-AF51-8E732B680988}" type="datetimeFigureOut">
              <a:rPr lang="fr-FR" smtClean="0"/>
              <a:t>09/06/2014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95" name="Title 94"/>
          <p:cNvSpPr>
            <a:spLocks noGrp="1"/>
          </p:cNvSpPr>
          <p:nvPr>
            <p:ph type="title"/>
          </p:nvPr>
        </p:nvSpPr>
        <p:spPr>
          <a:xfrm>
            <a:off x="457200" y="4463568"/>
            <a:ext cx="8305800" cy="1143000"/>
          </a:xfrm>
        </p:spPr>
        <p:txBody>
          <a:bodyPr/>
          <a:lstStyle/>
          <a:p>
            <a:r>
              <a:rPr lang="fr-FR" smtClean="0"/>
              <a:t>Modifiez le style du titre</a:t>
            </a:r>
            <a:endParaRPr lang="en-US"/>
          </a:p>
        </p:txBody>
      </p:sp>
      <p:sp>
        <p:nvSpPr>
          <p:cNvPr id="2" name="Date Placeholder 1"/>
          <p:cNvSpPr>
            <a:spLocks noGrp="1"/>
          </p:cNvSpPr>
          <p:nvPr>
            <p:ph type="dt" sz="half" idx="10"/>
          </p:nvPr>
        </p:nvSpPr>
        <p:spPr/>
        <p:txBody>
          <a:bodyPr/>
          <a:lstStyle/>
          <a:p>
            <a:fld id="{C4380867-4941-4112-AF51-8E732B680988}" type="datetimeFigureOut">
              <a:rPr lang="fr-FR" smtClean="0"/>
              <a:t>09/06/2014</a:t>
            </a:fld>
            <a:endParaRPr lang="fr-FR"/>
          </a:p>
        </p:txBody>
      </p:sp>
      <p:sp>
        <p:nvSpPr>
          <p:cNvPr id="91" name="Footer Placeholder 90"/>
          <p:cNvSpPr>
            <a:spLocks noGrp="1"/>
          </p:cNvSpPr>
          <p:nvPr>
            <p:ph type="ftr" sz="quarter" idx="11"/>
          </p:nvPr>
        </p:nvSpPr>
        <p:spPr/>
        <p:txBody>
          <a:bodyPr/>
          <a:lstStyle/>
          <a:p>
            <a:endParaRPr lang="fr-FR"/>
          </a:p>
        </p:txBody>
      </p:sp>
      <p:sp>
        <p:nvSpPr>
          <p:cNvPr id="92" name="Slide Number Placeholder 91"/>
          <p:cNvSpPr>
            <a:spLocks noGrp="1"/>
          </p:cNvSpPr>
          <p:nvPr>
            <p:ph type="sldNum" sz="quarter" idx="12"/>
          </p:nvPr>
        </p:nvSpPr>
        <p:spPr/>
        <p:txBody>
          <a:bodyPr/>
          <a:lstStyle/>
          <a:p>
            <a:fld id="{C1B82549-5580-4554-8023-EDC14D12A2AB}"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C4380867-4941-4112-AF51-8E732B680988}" type="datetimeFigureOut">
              <a:rPr lang="fr-FR" smtClean="0"/>
              <a:t>09/06/2014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C4380867-4941-4112-AF51-8E732B680988}" type="datetimeFigureOut">
              <a:rPr lang="fr-FR" smtClean="0"/>
              <a:t>09/06/2014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C4380867-4941-4112-AF51-8E732B680988}" type="datetimeFigureOut">
              <a:rPr lang="fr-FR" smtClean="0"/>
              <a:t>09/06/2014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380867-4941-4112-AF51-8E732B680988}" type="datetimeFigureOut">
              <a:rPr lang="fr-FR" smtClean="0"/>
              <a:t>09/06/2014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C4380867-4941-4112-AF51-8E732B680988}" type="datetimeFigureOut">
              <a:rPr lang="fr-FR" smtClean="0"/>
              <a:t>09/06/2014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1B82549-5580-4554-8023-EDC14D12A2AB}" type="slidenum">
              <a:rPr lang="fr-FR" smtClean="0"/>
              <a:t>‹N°›</a:t>
            </a:fld>
            <a:endParaRPr lang="fr-F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fr-FR" smtClean="0"/>
              <a:t>Modifiez le style du titre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5" name="Date Placeholder 4"/>
          <p:cNvSpPr>
            <a:spLocks noGrp="1"/>
          </p:cNvSpPr>
          <p:nvPr>
            <p:ph type="dt" sz="half" idx="10"/>
          </p:nvPr>
        </p:nvSpPr>
        <p:spPr/>
        <p:txBody>
          <a:bodyPr/>
          <a:lstStyle/>
          <a:p>
            <a:fld id="{C4380867-4941-4112-AF51-8E732B680988}" type="datetimeFigureOut">
              <a:rPr lang="fr-FR" smtClean="0"/>
              <a:t>09/06/2014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1B82549-5580-4554-8023-EDC14D12A2AB}" type="slidenum">
              <a:rPr lang="fr-FR" smtClean="0"/>
              <a:t>‹N°›</a:t>
            </a:fld>
            <a:endParaRPr lang="fr-F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fr-FR" smtClean="0"/>
              <a:t>Modifiez le style du titre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C4380867-4941-4112-AF51-8E732B680988}" type="datetimeFigureOut">
              <a:rPr lang="fr-FR" smtClean="0"/>
              <a:t>09/06/2014</a:t>
            </a:fld>
            <a:endParaRPr lang="fr-F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fr-F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C1B82549-5580-4554-8023-EDC14D12A2AB}"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commons.wikimedia.org/wiki/File:Cumulus_clouds_in_fair_weather.jpeg" TargetMode="External"/><Relationship Id="rId1" Type="http://schemas.openxmlformats.org/officeDocument/2006/relationships/slideLayout" Target="../slideLayouts/slideLayout4.xml"/><Relationship Id="rId5" Type="http://schemas.openxmlformats.org/officeDocument/2006/relationships/image" Target="../media/image6.gif"/><Relationship Id="rId4" Type="http://schemas.openxmlformats.org/officeDocument/2006/relationships/hyperlink" Target="http://commons.wikimedia.org/wiki/File:Convection.gi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8.jpeg"/><Relationship Id="rId7" Type="http://schemas.openxmlformats.org/officeDocument/2006/relationships/diagramQuickStyle" Target="../diagrams/quickStyle2.xml"/><Relationship Id="rId2" Type="http://schemas.openxmlformats.org/officeDocument/2006/relationships/image" Target="../media/image7.gif"/><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9.jpeg"/><Relationship Id="rId9" Type="http://schemas.microsoft.com/office/2007/relationships/diagramDrawing" Target="../diagrams/drawing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4.xml"/><Relationship Id="rId7" Type="http://schemas.openxmlformats.org/officeDocument/2006/relationships/image" Target="../media/image12.jpeg"/><Relationship Id="rId12" Type="http://schemas.openxmlformats.org/officeDocument/2006/relationships/image" Target="../media/image15.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hyperlink" Target="http://wall.alphacoders.com/big.php?i=425621" TargetMode="External"/><Relationship Id="rId5" Type="http://schemas.openxmlformats.org/officeDocument/2006/relationships/diagramColors" Target="../diagrams/colors4.xml"/><Relationship Id="rId10" Type="http://schemas.openxmlformats.org/officeDocument/2006/relationships/image" Target="../media/image14.jpeg"/><Relationship Id="rId4" Type="http://schemas.openxmlformats.org/officeDocument/2006/relationships/diagramQuickStyle" Target="../diagrams/quickStyle4.xml"/><Relationship Id="rId9" Type="http://schemas.openxmlformats.org/officeDocument/2006/relationships/hyperlink" Target="http://wall.alphacoders.com/big.php?i=47232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commons.wikimedia.org/wiki/File:Bundesarchiv_Bild_183-1990-0922-002,_Leipzig,_Montagsdemonstration.jpg"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hyperlink" Target="http://www.amazon.com/gp/product/0957566409/ref=as_li_ss_tl?ie=UTF8&amp;camp=1789&amp;creative=390957&amp;creativeASIN=0957566409&amp;linkCode=as2&amp;tag=wishfulthin09-20" TargetMode="External"/><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blogue.dessinsdrummond.com/2013/10/09/decoration-feng-shui-une-science-chinoise-qui-a-4000-ans/feng-shui-6/" TargetMode="Externa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tock.wikimini.org/w/images/4/4f/Martin_Luther_King_Jr-MLK.jpg" TargetMode="External"/><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3568"/>
            <a:ext cx="8305800" cy="1557720"/>
          </a:xfrm>
          <a:noFill/>
        </p:spPr>
        <p:txBody>
          <a:bodyPr>
            <a:noAutofit/>
          </a:bodyPr>
          <a:lstStyle/>
          <a:p>
            <a:pPr algn="ctr"/>
            <a:r>
              <a:rPr lang="fr-FR" sz="2400" dirty="0"/>
              <a:t>L’apport en calories nous fait vivre aujourd’hui plus longtemps dans des corps plus grands et plus gras. Comment retrouver une flamme intérieure, comment nourrir sainement son esprit pour qu’il grandisse et se renforce ? </a:t>
            </a:r>
            <a:endParaRPr lang="fr-FR" sz="2400" dirty="0">
              <a:solidFill>
                <a:srgbClr val="FFC000"/>
              </a:solidFill>
            </a:endParaRPr>
          </a:p>
        </p:txBody>
      </p:sp>
      <p:sp>
        <p:nvSpPr>
          <p:cNvPr id="3" name="Rectangle 2"/>
          <p:cNvSpPr/>
          <p:nvPr/>
        </p:nvSpPr>
        <p:spPr>
          <a:xfrm>
            <a:off x="225624" y="3191014"/>
            <a:ext cx="4572000" cy="369332"/>
          </a:xfrm>
          <a:prstGeom prst="rect">
            <a:avLst/>
          </a:prstGeom>
        </p:spPr>
        <p:txBody>
          <a:bodyPr>
            <a:spAutoFit/>
          </a:bodyPr>
          <a:lstStyle/>
          <a:p>
            <a:endParaRPr lang="fr-FR" dirty="0"/>
          </a:p>
        </p:txBody>
      </p:sp>
      <p:sp>
        <p:nvSpPr>
          <p:cNvPr id="4" name="Rectangle 3"/>
          <p:cNvSpPr/>
          <p:nvPr/>
        </p:nvSpPr>
        <p:spPr>
          <a:xfrm>
            <a:off x="5796136" y="1268760"/>
            <a:ext cx="3347864" cy="2985433"/>
          </a:xfrm>
          <a:prstGeom prst="rect">
            <a:avLst/>
          </a:prstGeom>
        </p:spPr>
        <p:txBody>
          <a:bodyPr wrap="square">
            <a:spAutoFit/>
          </a:bodyPr>
          <a:lstStyle/>
          <a:p>
            <a:pPr algn="ctr"/>
            <a:r>
              <a:rPr lang="fr-FR" sz="3600" dirty="0">
                <a:solidFill>
                  <a:srgbClr val="002060"/>
                </a:solidFill>
                <a:latin typeface="Arial Black" panose="020B0A04020102020204" pitchFamily="34" charset="0"/>
              </a:rPr>
              <a:t>Avez-vous du feu ?</a:t>
            </a:r>
            <a:br>
              <a:rPr lang="fr-FR" sz="3600" dirty="0">
                <a:solidFill>
                  <a:srgbClr val="002060"/>
                </a:solidFill>
                <a:latin typeface="Arial Black" panose="020B0A04020102020204" pitchFamily="34" charset="0"/>
              </a:rPr>
            </a:br>
            <a:r>
              <a:rPr lang="fr-FR" sz="4000" dirty="0">
                <a:solidFill>
                  <a:srgbClr val="002060"/>
                </a:solidFill>
                <a:latin typeface="Bodoni MT Condensed" pitchFamily="18" charset="0"/>
              </a:rPr>
              <a:t>L’apport en calories intérieures </a:t>
            </a:r>
            <a:r>
              <a:rPr lang="fr-FR" sz="3600" dirty="0">
                <a:solidFill>
                  <a:srgbClr val="FFC000"/>
                </a:solidFill>
                <a:latin typeface="Bodoni MT Condensed" pitchFamily="18" charset="0"/>
              </a:rPr>
              <a:t/>
            </a:r>
            <a:br>
              <a:rPr lang="fr-FR" sz="3600" dirty="0">
                <a:solidFill>
                  <a:srgbClr val="FFC000"/>
                </a:solidFill>
                <a:latin typeface="Bodoni MT Condensed" pitchFamily="18" charset="0"/>
              </a:rPr>
            </a:br>
            <a:endParaRPr lang="fr-FR" sz="3600" dirty="0"/>
          </a:p>
        </p:txBody>
      </p:sp>
      <p:pic>
        <p:nvPicPr>
          <p:cNvPr id="1028" name="Picture 4" descr="http://www.energie-environnement.ch/images/savoir/2007/vit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00"/>
            <a:ext cx="5796136" cy="433882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940004" y="3298484"/>
            <a:ext cx="3856132" cy="1077218"/>
          </a:xfrm>
          <a:prstGeom prst="rect">
            <a:avLst/>
          </a:prstGeom>
        </p:spPr>
        <p:txBody>
          <a:bodyPr wrap="square">
            <a:spAutoFit/>
          </a:bodyPr>
          <a:lstStyle/>
          <a:p>
            <a:pPr lvl="0" algn="ctr">
              <a:spcBef>
                <a:spcPct val="0"/>
              </a:spcBef>
              <a:tabLst>
                <a:tab pos="3830638" algn="l"/>
              </a:tabLst>
            </a:pPr>
            <a:r>
              <a:rPr lang="fr-FR" sz="3200" b="1" spc="50" dirty="0">
                <a:ln w="13335" cmpd="sng">
                  <a:solidFill>
                    <a:srgbClr val="AD0101">
                      <a:lumMod val="50000"/>
                    </a:srgbClr>
                  </a:solidFill>
                  <a:prstDash val="solid"/>
                </a:ln>
                <a:solidFill>
                  <a:srgbClr val="FFC000"/>
                </a:solidFill>
                <a:latin typeface="Bodoni MT Condensed" pitchFamily="18" charset="0"/>
                <a:ea typeface="+mj-ea"/>
                <a:cs typeface="+mj-cs"/>
              </a:rPr>
              <a:t>Parole Donnée N° 192</a:t>
            </a:r>
            <a:br>
              <a:rPr lang="fr-FR" sz="3200" b="1" spc="50" dirty="0">
                <a:ln w="13335" cmpd="sng">
                  <a:solidFill>
                    <a:srgbClr val="AD0101">
                      <a:lumMod val="50000"/>
                    </a:srgbClr>
                  </a:solidFill>
                  <a:prstDash val="solid"/>
                </a:ln>
                <a:solidFill>
                  <a:srgbClr val="FFC000"/>
                </a:solidFill>
                <a:latin typeface="Bodoni MT Condensed" pitchFamily="18" charset="0"/>
                <a:ea typeface="+mj-ea"/>
                <a:cs typeface="+mj-cs"/>
              </a:rPr>
            </a:br>
            <a:r>
              <a:rPr lang="fr-FR" sz="3200" b="1" spc="50" dirty="0">
                <a:ln w="13335" cmpd="sng">
                  <a:solidFill>
                    <a:srgbClr val="AD0101">
                      <a:lumMod val="50000"/>
                    </a:srgbClr>
                  </a:solidFill>
                  <a:prstDash val="solid"/>
                </a:ln>
                <a:solidFill>
                  <a:srgbClr val="FFC000"/>
                </a:solidFill>
                <a:latin typeface="Bodoni MT Condensed" pitchFamily="18" charset="0"/>
                <a:ea typeface="+mj-ea"/>
                <a:cs typeface="+mj-cs"/>
              </a:rPr>
              <a:t>Mercredi 28 mai 2014</a:t>
            </a:r>
            <a:endParaRPr lang="fr-FR" sz="3200" b="1" spc="50" dirty="0">
              <a:ln w="13335" cmpd="sng">
                <a:solidFill>
                  <a:srgbClr val="AD0101">
                    <a:lumMod val="50000"/>
                  </a:srgbClr>
                </a:solidFill>
                <a:prstDash val="solid"/>
              </a:ln>
              <a:solidFill>
                <a:srgbClr val="FFC000"/>
              </a:solidFill>
              <a:ea typeface="+mj-ea"/>
              <a:cs typeface="+mj-cs"/>
            </a:endParaRPr>
          </a:p>
        </p:txBody>
      </p:sp>
    </p:spTree>
    <p:extLst>
      <p:ext uri="{BB962C8B-B14F-4D97-AF65-F5344CB8AC3E}">
        <p14:creationId xmlns:p14="http://schemas.microsoft.com/office/powerpoint/2010/main" val="2870601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Exposé de Laurent </a:t>
            </a:r>
            <a:r>
              <a:rPr lang="fr-FR" dirty="0" err="1" smtClean="0"/>
              <a:t>Ladouce</a:t>
            </a:r>
            <a:endParaRPr lang="fr-FR" dirty="0"/>
          </a:p>
        </p:txBody>
      </p:sp>
      <p:sp>
        <p:nvSpPr>
          <p:cNvPr id="6" name="Espace réservé du texte 5"/>
          <p:cNvSpPr>
            <a:spLocks noGrp="1"/>
          </p:cNvSpPr>
          <p:nvPr>
            <p:ph type="body" idx="1"/>
          </p:nvPr>
        </p:nvSpPr>
        <p:spPr/>
        <p:txBody>
          <a:bodyPr/>
          <a:lstStyle/>
          <a:p>
            <a:r>
              <a:rPr lang="fr-FR" dirty="0" smtClean="0"/>
              <a:t>Deuxième partie</a:t>
            </a:r>
            <a:endParaRPr lang="fr-FR" dirty="0"/>
          </a:p>
        </p:txBody>
      </p:sp>
    </p:spTree>
    <p:extLst>
      <p:ext uri="{BB962C8B-B14F-4D97-AF65-F5344CB8AC3E}">
        <p14:creationId xmlns:p14="http://schemas.microsoft.com/office/powerpoint/2010/main" val="261580533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640960" cy="850106"/>
          </a:xfrm>
        </p:spPr>
        <p:txBody>
          <a:bodyPr>
            <a:normAutofit/>
          </a:bodyPr>
          <a:lstStyle/>
          <a:p>
            <a:r>
              <a:rPr lang="fr-FR" sz="4000" dirty="0" smtClean="0"/>
              <a:t>Question sur « l’énergie spirituelle »</a:t>
            </a:r>
            <a:endParaRPr lang="fr-FR" sz="4000" dirty="0"/>
          </a:p>
        </p:txBody>
      </p:sp>
      <p:sp>
        <p:nvSpPr>
          <p:cNvPr id="7" name="Espace réservé du contenu 5"/>
          <p:cNvSpPr>
            <a:spLocks noGrp="1"/>
          </p:cNvSpPr>
          <p:nvPr>
            <p:ph idx="1"/>
          </p:nvPr>
        </p:nvSpPr>
        <p:spPr>
          <a:xfrm>
            <a:off x="0" y="1600200"/>
            <a:ext cx="9144000" cy="5257800"/>
          </a:xfrm>
        </p:spPr>
        <p:style>
          <a:lnRef idx="2">
            <a:schemeClr val="accent1"/>
          </a:lnRef>
          <a:fillRef idx="1">
            <a:schemeClr val="lt1"/>
          </a:fillRef>
          <a:effectRef idx="0">
            <a:schemeClr val="accent1"/>
          </a:effectRef>
          <a:fontRef idx="minor">
            <a:schemeClr val="dk1"/>
          </a:fontRef>
        </p:style>
        <p:txBody>
          <a:bodyPr>
            <a:noAutofit/>
          </a:bodyPr>
          <a:lstStyle/>
          <a:p>
            <a:r>
              <a:rPr lang="fr-FR" sz="4000" b="1" dirty="0" smtClean="0">
                <a:solidFill>
                  <a:srgbClr val="003192"/>
                </a:solidFill>
                <a:latin typeface="Arial Narrow" pitchFamily="34" charset="0"/>
              </a:rPr>
              <a:t>Pourquoi ?</a:t>
            </a:r>
          </a:p>
          <a:p>
            <a:r>
              <a:rPr lang="fr-FR" sz="4000" b="1" dirty="0" smtClean="0">
                <a:solidFill>
                  <a:srgbClr val="00B050"/>
                </a:solidFill>
                <a:latin typeface="Arial Narrow" pitchFamily="34" charset="0"/>
              </a:rPr>
              <a:t>Pour quoi ?</a:t>
            </a:r>
          </a:p>
          <a:p>
            <a:r>
              <a:rPr lang="fr-FR" sz="4000" b="1" dirty="0" smtClean="0">
                <a:solidFill>
                  <a:srgbClr val="7030A0"/>
                </a:solidFill>
                <a:latin typeface="Arial Narrow" pitchFamily="34" charset="0"/>
              </a:rPr>
              <a:t>Quoi ?</a:t>
            </a:r>
          </a:p>
          <a:p>
            <a:r>
              <a:rPr lang="fr-FR" sz="4000" dirty="0" smtClean="0">
                <a:solidFill>
                  <a:srgbClr val="FF0000"/>
                </a:solidFill>
                <a:latin typeface="Arial Narrow" pitchFamily="34" charset="0"/>
              </a:rPr>
              <a:t>Qui ? </a:t>
            </a:r>
            <a:endParaRPr lang="fr-FR" dirty="0" smtClean="0">
              <a:solidFill>
                <a:srgbClr val="FF0000"/>
              </a:solidFill>
              <a:latin typeface="Arial Narrow" pitchFamily="34" charset="0"/>
            </a:endParaRPr>
          </a:p>
          <a:p>
            <a:r>
              <a:rPr lang="fr-FR" sz="4000" b="1" dirty="0" smtClean="0">
                <a:solidFill>
                  <a:srgbClr val="00B0F0"/>
                </a:solidFill>
                <a:latin typeface="Arial Narrow" pitchFamily="34" charset="0"/>
              </a:rPr>
              <a:t>Comment ?</a:t>
            </a:r>
          </a:p>
          <a:p>
            <a:r>
              <a:rPr lang="fr-FR" sz="4000" b="1" dirty="0" smtClean="0">
                <a:solidFill>
                  <a:srgbClr val="FF6600"/>
                </a:solidFill>
                <a:latin typeface="Arial Narrow" pitchFamily="34" charset="0"/>
              </a:rPr>
              <a:t>Où ? </a:t>
            </a:r>
          </a:p>
          <a:p>
            <a:r>
              <a:rPr lang="fr-FR" sz="4000" b="1" dirty="0" smtClean="0">
                <a:solidFill>
                  <a:srgbClr val="FFC000"/>
                </a:solidFill>
                <a:latin typeface="Arial Narrow" pitchFamily="34" charset="0"/>
              </a:rPr>
              <a:t>Quand ?</a:t>
            </a:r>
          </a:p>
        </p:txBody>
      </p:sp>
      <p:graphicFrame>
        <p:nvGraphicFramePr>
          <p:cNvPr id="8" name="Espace réservé du contenu 7"/>
          <p:cNvGraphicFramePr>
            <a:graphicFrameLocks/>
          </p:cNvGraphicFramePr>
          <p:nvPr>
            <p:extLst>
              <p:ext uri="{D42A27DB-BD31-4B8C-83A1-F6EECF244321}">
                <p14:modId xmlns:p14="http://schemas.microsoft.com/office/powerpoint/2010/main" val="3168192465"/>
              </p:ext>
            </p:extLst>
          </p:nvPr>
        </p:nvGraphicFramePr>
        <p:xfrm>
          <a:off x="3563888" y="1556792"/>
          <a:ext cx="5580112" cy="5301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0527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1844824"/>
            <a:ext cx="2377440" cy="950984"/>
          </a:xfrm>
        </p:spPr>
        <p:txBody>
          <a:bodyPr>
            <a:normAutofit/>
          </a:bodyPr>
          <a:lstStyle/>
          <a:p>
            <a:r>
              <a:rPr lang="fr-FR" sz="4400" dirty="0" smtClean="0"/>
              <a:t>Quoi ?</a:t>
            </a:r>
            <a:endParaRPr lang="fr-FR" sz="4400" dirty="0"/>
          </a:p>
        </p:txBody>
      </p:sp>
      <p:sp>
        <p:nvSpPr>
          <p:cNvPr id="6" name="Espace réservé du texte 5"/>
          <p:cNvSpPr>
            <a:spLocks noGrp="1"/>
          </p:cNvSpPr>
          <p:nvPr>
            <p:ph type="body" sz="half" idx="2"/>
          </p:nvPr>
        </p:nvSpPr>
        <p:spPr>
          <a:xfrm>
            <a:off x="0" y="2996952"/>
            <a:ext cx="2627784" cy="1648200"/>
          </a:xfrm>
        </p:spPr>
        <p:txBody>
          <a:bodyPr>
            <a:noAutofit/>
          </a:bodyPr>
          <a:lstStyle/>
          <a:p>
            <a:r>
              <a:rPr lang="fr-FR" sz="2400" dirty="0" smtClean="0"/>
              <a:t>Définition et propriétés de l’énergie spirituelle</a:t>
            </a:r>
            <a:endParaRPr lang="fr-FR" sz="2400" dirty="0"/>
          </a:p>
        </p:txBody>
      </p:sp>
      <p:sp>
        <p:nvSpPr>
          <p:cNvPr id="7" name="Rectangle 6"/>
          <p:cNvSpPr/>
          <p:nvPr/>
        </p:nvSpPr>
        <p:spPr>
          <a:xfrm>
            <a:off x="3059832" y="2132856"/>
            <a:ext cx="5663480" cy="212365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sz="4400" i="1" dirty="0">
                <a:latin typeface="Garamond" pitchFamily="18" charset="0"/>
              </a:rPr>
              <a:t>Celui qui peut dire de quel feu il brûle, ne brûle que d'un petit feu. </a:t>
            </a:r>
            <a:r>
              <a:rPr lang="fr-FR" sz="4400" b="1" dirty="0" smtClean="0">
                <a:latin typeface="Garamond" pitchFamily="18" charset="0"/>
              </a:rPr>
              <a:t>Pétrarque</a:t>
            </a:r>
            <a:endParaRPr lang="fr-FR" sz="4400" b="1" dirty="0">
              <a:latin typeface="Garamond" pitchFamily="18" charset="0"/>
            </a:endParaRPr>
          </a:p>
        </p:txBody>
      </p:sp>
    </p:spTree>
    <p:extLst>
      <p:ext uri="{BB962C8B-B14F-4D97-AF65-F5344CB8AC3E}">
        <p14:creationId xmlns:p14="http://schemas.microsoft.com/office/powerpoint/2010/main" val="2255268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51520" y="260648"/>
            <a:ext cx="8640960" cy="778098"/>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fr-FR" sz="2800" dirty="0" smtClean="0"/>
              <a:t>Ré-enchanter ?</a:t>
            </a:r>
            <a:endParaRPr lang="fr-FR" sz="2800" dirty="0"/>
          </a:p>
        </p:txBody>
      </p:sp>
      <p:sp>
        <p:nvSpPr>
          <p:cNvPr id="2" name="Espace réservé du texte 1"/>
          <p:cNvSpPr>
            <a:spLocks noGrp="1"/>
          </p:cNvSpPr>
          <p:nvPr>
            <p:ph type="body" idx="1"/>
          </p:nvPr>
        </p:nvSpPr>
        <p:spPr>
          <a:xfrm>
            <a:off x="251520" y="1052736"/>
            <a:ext cx="3213225" cy="639762"/>
          </a:xfrm>
        </p:spPr>
        <p:txBody>
          <a:bodyPr/>
          <a:lstStyle/>
          <a:p>
            <a:r>
              <a:rPr lang="fr-FR" dirty="0" smtClean="0"/>
              <a:t>L’extra sensoriel</a:t>
            </a:r>
            <a:endParaRPr lang="fr-FR" dirty="0"/>
          </a:p>
        </p:txBody>
      </p:sp>
      <p:sp>
        <p:nvSpPr>
          <p:cNvPr id="3" name="Espace réservé du contenu 2"/>
          <p:cNvSpPr>
            <a:spLocks noGrp="1"/>
          </p:cNvSpPr>
          <p:nvPr>
            <p:ph sz="half" idx="2"/>
          </p:nvPr>
        </p:nvSpPr>
        <p:spPr>
          <a:xfrm>
            <a:off x="251520" y="1844825"/>
            <a:ext cx="3096344" cy="4680520"/>
          </a:xfrm>
        </p:spPr>
        <p:txBody>
          <a:bodyPr>
            <a:normAutofit/>
          </a:bodyPr>
          <a:lstStyle/>
          <a:p>
            <a:r>
              <a:rPr lang="fr-FR" sz="2000" dirty="0" smtClean="0">
                <a:latin typeface="Bodoni MT Condensed" pitchFamily="18" charset="0"/>
              </a:rPr>
              <a:t>Malgré le rationalisme officiel de la culture française, on observe un attrait, voire une fascination pour  des pouvoirs plus puissants que ceux de la raison. En pleine campagne électorale, François Hollande parle même de « ré-enchanter le rêve français »</a:t>
            </a:r>
          </a:p>
          <a:p>
            <a:r>
              <a:rPr lang="fr-FR" sz="2000" dirty="0" smtClean="0">
                <a:latin typeface="Bodoni MT Condensed" pitchFamily="18" charset="0"/>
              </a:rPr>
              <a:t>Les débats sur les « médecines parallèles », et sur certains dons spirituels, l’attrait pour les pèlerinages (Compostelle) montrent une soif d’autre chose. </a:t>
            </a:r>
            <a:endParaRPr lang="fr-FR" dirty="0"/>
          </a:p>
        </p:txBody>
      </p:sp>
      <p:sp>
        <p:nvSpPr>
          <p:cNvPr id="4" name="Espace réservé du texte 3"/>
          <p:cNvSpPr>
            <a:spLocks noGrp="1"/>
          </p:cNvSpPr>
          <p:nvPr>
            <p:ph type="body" sz="quarter" idx="3"/>
          </p:nvPr>
        </p:nvSpPr>
        <p:spPr>
          <a:xfrm>
            <a:off x="5796136" y="1124744"/>
            <a:ext cx="2961655" cy="639762"/>
          </a:xfrm>
        </p:spPr>
        <p:txBody>
          <a:bodyPr>
            <a:normAutofit fontScale="92500" lnSpcReduction="20000"/>
          </a:bodyPr>
          <a:lstStyle/>
          <a:p>
            <a:r>
              <a:rPr lang="fr-FR" dirty="0" smtClean="0"/>
              <a:t>L’attrait pour les stupéfiants, le dopage</a:t>
            </a:r>
            <a:endParaRPr lang="fr-FR" dirty="0"/>
          </a:p>
        </p:txBody>
      </p:sp>
      <p:sp>
        <p:nvSpPr>
          <p:cNvPr id="7" name="Espace réservé du contenu 6"/>
          <p:cNvSpPr>
            <a:spLocks noGrp="1"/>
          </p:cNvSpPr>
          <p:nvPr>
            <p:ph sz="quarter" idx="4"/>
          </p:nvPr>
        </p:nvSpPr>
        <p:spPr>
          <a:xfrm>
            <a:off x="5364088" y="3068960"/>
            <a:ext cx="3527375" cy="3456385"/>
          </a:xfrm>
        </p:spPr>
        <p:txBody>
          <a:bodyPr>
            <a:normAutofit/>
          </a:bodyPr>
          <a:lstStyle/>
          <a:p>
            <a:r>
              <a:rPr lang="fr-FR" dirty="0" smtClean="0"/>
              <a:t>L’explosion des drogues coïncide avec un affaiblissement du religieux. La ruée vers les stupéfiants et le dopage traduit un manque criant de véritable énergie spirituelle. </a:t>
            </a:r>
            <a:endParaRPr lang="fr-FR" dirty="0"/>
          </a:p>
        </p:txBody>
      </p:sp>
      <p:pic>
        <p:nvPicPr>
          <p:cNvPr id="1026" name="Picture 2" descr="http://diffusionph.cccommunication.biz/jpgok_wiscomm/redim_proportionnel_photo.php?path_Photo=c5709_1&amp;size=HR&amp;width=355&amp;height=14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2167" y="2780928"/>
            <a:ext cx="1945678" cy="21977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382167" y="5007455"/>
            <a:ext cx="1945678"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fr-FR" dirty="0" smtClean="0">
                <a:latin typeface="Bodoni MT Condensed" pitchFamily="18" charset="0"/>
              </a:rPr>
              <a:t>François Hollande en Merlin l’Enchanteur</a:t>
            </a:r>
            <a:endParaRPr lang="fr-FR" dirty="0"/>
          </a:p>
        </p:txBody>
      </p:sp>
    </p:spTree>
    <p:extLst>
      <p:ext uri="{BB962C8B-B14F-4D97-AF65-F5344CB8AC3E}">
        <p14:creationId xmlns:p14="http://schemas.microsoft.com/office/powerpoint/2010/main" val="2803180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16632"/>
            <a:ext cx="8784976" cy="864096"/>
          </a:xfrm>
        </p:spPr>
        <p:txBody>
          <a:bodyPr>
            <a:normAutofit/>
          </a:bodyPr>
          <a:lstStyle/>
          <a:p>
            <a:pPr algn="ctr"/>
            <a:r>
              <a:rPr lang="fr-FR" dirty="0" smtClean="0"/>
              <a:t>Qu’est-ce que l’énergie spirituelle ?</a:t>
            </a:r>
            <a:endParaRPr lang="fr-FR" dirty="0"/>
          </a:p>
        </p:txBody>
      </p:sp>
      <p:sp>
        <p:nvSpPr>
          <p:cNvPr id="3" name="Espace réservé du contenu 2"/>
          <p:cNvSpPr>
            <a:spLocks noGrp="1"/>
          </p:cNvSpPr>
          <p:nvPr>
            <p:ph sz="half" idx="1"/>
          </p:nvPr>
        </p:nvSpPr>
        <p:spPr>
          <a:xfrm>
            <a:off x="457200" y="1052736"/>
            <a:ext cx="8507288" cy="5544616"/>
          </a:xfrm>
        </p:spPr>
        <p:txBody>
          <a:bodyPr>
            <a:normAutofit fontScale="92500" lnSpcReduction="20000"/>
          </a:bodyPr>
          <a:lstStyle/>
          <a:p>
            <a:r>
              <a:rPr lang="fr-FR" dirty="0" smtClean="0"/>
              <a:t>Elle est comparée à un feu, une source, un ressort.</a:t>
            </a:r>
          </a:p>
          <a:p>
            <a:r>
              <a:rPr lang="fr-FR" dirty="0" smtClean="0"/>
              <a:t>Toutes les traditions spirituelles se rejoignent en évoquant définir l’énergie spirituelle comme un Souffle – Spiritualité vient de </a:t>
            </a:r>
            <a:r>
              <a:rPr lang="fr-FR" dirty="0" err="1" smtClean="0"/>
              <a:t>spirare</a:t>
            </a:r>
            <a:r>
              <a:rPr lang="fr-FR" dirty="0" smtClean="0"/>
              <a:t>, qu’on trouve dans « aspirer »,  « inspirer » « expirer ». </a:t>
            </a:r>
          </a:p>
          <a:p>
            <a:r>
              <a:rPr lang="fr-FR" dirty="0"/>
              <a:t>E</a:t>
            </a:r>
            <a:r>
              <a:rPr lang="fr-FR" dirty="0" smtClean="0"/>
              <a:t>nergie spirituelle  = Qi (Chine),</a:t>
            </a:r>
            <a:r>
              <a:rPr lang="fr-FR" dirty="0"/>
              <a:t> </a:t>
            </a:r>
            <a:r>
              <a:rPr lang="fr-FR" dirty="0" err="1" smtClean="0"/>
              <a:t>Prāṇa</a:t>
            </a:r>
            <a:r>
              <a:rPr lang="fr-FR" dirty="0" smtClean="0"/>
              <a:t> (Inde), </a:t>
            </a:r>
            <a:r>
              <a:rPr lang="fr-FR" dirty="0" err="1" smtClean="0"/>
              <a:t>Ruah</a:t>
            </a:r>
            <a:r>
              <a:rPr lang="fr-FR" dirty="0" smtClean="0"/>
              <a:t> (Judaïsme et Islam), Pneuma, Esprit (christianisme) </a:t>
            </a:r>
          </a:p>
          <a:p>
            <a:r>
              <a:rPr lang="fr-FR" dirty="0" err="1" smtClean="0"/>
              <a:t>Prana</a:t>
            </a:r>
            <a:r>
              <a:rPr lang="fr-FR" dirty="0" smtClean="0"/>
              <a:t> : énergie </a:t>
            </a:r>
            <a:r>
              <a:rPr lang="fr-FR" dirty="0"/>
              <a:t>vitale qui circule dans tout l'univers. </a:t>
            </a:r>
            <a:r>
              <a:rPr lang="fr-FR" i="1" dirty="0" err="1" smtClean="0"/>
              <a:t>Prāṇa</a:t>
            </a:r>
            <a:r>
              <a:rPr lang="fr-FR" dirty="0"/>
              <a:t> </a:t>
            </a:r>
            <a:r>
              <a:rPr lang="fr-FR" dirty="0" smtClean="0"/>
              <a:t> </a:t>
            </a:r>
            <a:r>
              <a:rPr lang="fr-FR" dirty="0"/>
              <a:t>est parfois traduit par </a:t>
            </a:r>
            <a:r>
              <a:rPr lang="fr-FR" i="1" dirty="0"/>
              <a:t>souffle </a:t>
            </a:r>
            <a:r>
              <a:rPr lang="fr-FR" i="1" dirty="0" smtClean="0"/>
              <a:t>vital </a:t>
            </a:r>
          </a:p>
          <a:p>
            <a:r>
              <a:rPr lang="fr-FR" dirty="0" smtClean="0"/>
              <a:t>Les </a:t>
            </a:r>
            <a:r>
              <a:rPr lang="fr-FR" dirty="0"/>
              <a:t>cinq souffles principaux : </a:t>
            </a:r>
            <a:r>
              <a:rPr lang="fr-FR" i="1" dirty="0" err="1"/>
              <a:t>prāṇa</a:t>
            </a:r>
            <a:r>
              <a:rPr lang="fr-FR" i="1" dirty="0"/>
              <a:t>, </a:t>
            </a:r>
            <a:r>
              <a:rPr lang="fr-FR" i="1" dirty="0" err="1"/>
              <a:t>apāna</a:t>
            </a:r>
            <a:r>
              <a:rPr lang="fr-FR" i="1" dirty="0"/>
              <a:t>, </a:t>
            </a:r>
            <a:r>
              <a:rPr lang="fr-FR" i="1" dirty="0" err="1"/>
              <a:t>udāna</a:t>
            </a:r>
            <a:r>
              <a:rPr lang="fr-FR" i="1" dirty="0"/>
              <a:t>, </a:t>
            </a:r>
            <a:r>
              <a:rPr lang="fr-FR" i="1" dirty="0" err="1"/>
              <a:t>vyāna</a:t>
            </a:r>
            <a:r>
              <a:rPr lang="fr-FR" i="1" dirty="0"/>
              <a:t>, </a:t>
            </a:r>
            <a:r>
              <a:rPr lang="fr-FR" i="1" dirty="0" err="1"/>
              <a:t>samāna</a:t>
            </a:r>
            <a:r>
              <a:rPr lang="fr-FR" dirty="0"/>
              <a:t> </a:t>
            </a:r>
            <a:r>
              <a:rPr lang="fr-FR" dirty="0" smtClean="0"/>
              <a:t>; le </a:t>
            </a:r>
            <a:r>
              <a:rPr lang="fr-FR" dirty="0" err="1" smtClean="0"/>
              <a:t>prana</a:t>
            </a:r>
            <a:r>
              <a:rPr lang="fr-FR" dirty="0" smtClean="0"/>
              <a:t> est défini comme énergie </a:t>
            </a:r>
            <a:r>
              <a:rPr lang="fr-FR" dirty="0"/>
              <a:t>nerveuse (chez </a:t>
            </a:r>
            <a:r>
              <a:rPr lang="fr-FR" dirty="0" err="1"/>
              <a:t>Shrī</a:t>
            </a:r>
            <a:r>
              <a:rPr lang="fr-FR" dirty="0"/>
              <a:t> Aurobindo) </a:t>
            </a:r>
            <a:endParaRPr lang="fr-FR" dirty="0" smtClean="0"/>
          </a:p>
          <a:p>
            <a:r>
              <a:rPr lang="fr-FR" dirty="0" smtClean="0"/>
              <a:t>Le </a:t>
            </a:r>
            <a:r>
              <a:rPr lang="fr-FR" i="1" dirty="0" err="1" smtClean="0"/>
              <a:t>prana</a:t>
            </a:r>
            <a:r>
              <a:rPr lang="fr-FR" dirty="0"/>
              <a:t> </a:t>
            </a:r>
            <a:r>
              <a:rPr lang="fr-FR" dirty="0" smtClean="0"/>
              <a:t>possède le même suffixe indo-européen (*ana, </a:t>
            </a:r>
            <a:r>
              <a:rPr lang="fr-FR" dirty="0" err="1" smtClean="0"/>
              <a:t>ane</a:t>
            </a:r>
            <a:r>
              <a:rPr lang="fr-FR" dirty="0" smtClean="0"/>
              <a:t>, </a:t>
            </a:r>
            <a:r>
              <a:rPr lang="fr-FR" dirty="0"/>
              <a:t>« souffle vital ») </a:t>
            </a:r>
            <a:r>
              <a:rPr lang="fr-FR" dirty="0" smtClean="0"/>
              <a:t>qu’on retrouve dans anima et qui a donné le mot</a:t>
            </a:r>
            <a:r>
              <a:rPr lang="fr-FR" dirty="0"/>
              <a:t> âme en </a:t>
            </a:r>
            <a:r>
              <a:rPr lang="fr-FR" dirty="0" smtClean="0"/>
              <a:t>français. </a:t>
            </a:r>
            <a:endParaRPr lang="fr-FR" dirty="0"/>
          </a:p>
          <a:p>
            <a:endParaRPr lang="fr-FR" dirty="0"/>
          </a:p>
        </p:txBody>
      </p:sp>
    </p:spTree>
    <p:extLst>
      <p:ext uri="{BB962C8B-B14F-4D97-AF65-F5344CB8AC3E}">
        <p14:creationId xmlns:p14="http://schemas.microsoft.com/office/powerpoint/2010/main" val="1304852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83316" y="274639"/>
            <a:ext cx="5064948" cy="1323439"/>
          </a:xfrm>
        </p:spPr>
        <p:txBody>
          <a:bodyPr>
            <a:normAutofit/>
          </a:bodyPr>
          <a:lstStyle/>
          <a:p>
            <a:pPr algn="ctr"/>
            <a:r>
              <a:rPr lang="fr-FR" sz="7200" dirty="0" smtClean="0"/>
              <a:t>Qi et </a:t>
            </a:r>
            <a:r>
              <a:rPr lang="fr-FR" sz="7200" dirty="0" err="1" smtClean="0"/>
              <a:t>Prana</a:t>
            </a:r>
            <a:endParaRPr lang="fr-FR" sz="7200" dirty="0"/>
          </a:p>
        </p:txBody>
      </p:sp>
      <p:sp>
        <p:nvSpPr>
          <p:cNvPr id="5" name="Espace réservé du contenu 4"/>
          <p:cNvSpPr>
            <a:spLocks noGrp="1"/>
          </p:cNvSpPr>
          <p:nvPr>
            <p:ph idx="1"/>
          </p:nvPr>
        </p:nvSpPr>
        <p:spPr>
          <a:xfrm>
            <a:off x="323528" y="1809055"/>
            <a:ext cx="8627261" cy="4716289"/>
          </a:xfrm>
        </p:spPr>
        <p:txBody>
          <a:bodyPr>
            <a:normAutofit/>
          </a:bodyPr>
          <a:lstStyle/>
          <a:p>
            <a:r>
              <a:rPr lang="fr-FR" dirty="0"/>
              <a:t>D</a:t>
            </a:r>
            <a:r>
              <a:rPr lang="fr-FR" dirty="0" smtClean="0"/>
              <a:t>octrines indiennes et chinoises du </a:t>
            </a:r>
            <a:r>
              <a:rPr lang="fr-FR" dirty="0" err="1" smtClean="0"/>
              <a:t>Prana</a:t>
            </a:r>
            <a:r>
              <a:rPr lang="fr-FR" dirty="0" smtClean="0"/>
              <a:t> et du Qi : anciennes, élaborées, méthodiques, cohérentes. </a:t>
            </a:r>
          </a:p>
          <a:p>
            <a:r>
              <a:rPr lang="fr-FR" dirty="0" smtClean="0"/>
              <a:t>Sans être « démontrables » selon les critères de la science expérimentale occidentale, elles ont toujours eu de nombreuses applications pratiques, dans la médecine </a:t>
            </a:r>
            <a:r>
              <a:rPr lang="fr-FR" dirty="0"/>
              <a:t>(</a:t>
            </a:r>
            <a:r>
              <a:rPr lang="fr-FR" dirty="0" err="1"/>
              <a:t>ayurveda</a:t>
            </a:r>
            <a:r>
              <a:rPr lang="fr-FR" dirty="0" smtClean="0"/>
              <a:t>) et l’hygiène de vie (yoga), les arts martiaux, la méditation. </a:t>
            </a:r>
          </a:p>
          <a:p>
            <a:r>
              <a:rPr lang="fr-FR" dirty="0" smtClean="0"/>
              <a:t>Ces enseignements se diffusent en Occident dans les milieux du bien-être, du développement personnel, du coaching, du management, au risque d’être simplifiés, déformés, détournés. </a:t>
            </a:r>
          </a:p>
          <a:p>
            <a:r>
              <a:rPr lang="fr-FR" dirty="0" smtClean="0"/>
              <a:t>La principale percée actuelle est en médecine.</a:t>
            </a:r>
            <a:endParaRPr lang="fr-FR" dirty="0"/>
          </a:p>
        </p:txBody>
      </p:sp>
      <p:sp>
        <p:nvSpPr>
          <p:cNvPr id="3" name="Rectangle 2"/>
          <p:cNvSpPr/>
          <p:nvPr/>
        </p:nvSpPr>
        <p:spPr>
          <a:xfrm>
            <a:off x="251520" y="239395"/>
            <a:ext cx="1415772" cy="1569660"/>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ja-JP" altLang="fr-FR" sz="9600" dirty="0">
                <a:solidFill>
                  <a:srgbClr val="FFC000"/>
                </a:solidFill>
              </a:rPr>
              <a:t>氣</a:t>
            </a:r>
            <a:endParaRPr lang="fr-FR" sz="9600" dirty="0">
              <a:solidFill>
                <a:srgbClr val="FFC000"/>
              </a:solidFill>
            </a:endParaRPr>
          </a:p>
        </p:txBody>
      </p:sp>
      <p:sp>
        <p:nvSpPr>
          <p:cNvPr id="4" name="Rectangle 3"/>
          <p:cNvSpPr/>
          <p:nvPr/>
        </p:nvSpPr>
        <p:spPr>
          <a:xfrm>
            <a:off x="6948264" y="274639"/>
            <a:ext cx="1890261" cy="1323439"/>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hi-IN" sz="8000" dirty="0">
                <a:solidFill>
                  <a:srgbClr val="00B050"/>
                </a:solidFill>
                <a:latin typeface="Arial" panose="020B0604020202020204" pitchFamily="34" charset="0"/>
              </a:rPr>
              <a:t>प्राण</a:t>
            </a:r>
            <a:endParaRPr lang="fr-FR" sz="8000" dirty="0">
              <a:solidFill>
                <a:srgbClr val="00B050"/>
              </a:solidFill>
            </a:endParaRPr>
          </a:p>
        </p:txBody>
      </p:sp>
    </p:spTree>
    <p:extLst>
      <p:ext uri="{BB962C8B-B14F-4D97-AF65-F5344CB8AC3E}">
        <p14:creationId xmlns:p14="http://schemas.microsoft.com/office/powerpoint/2010/main" val="2827240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79912" y="274638"/>
            <a:ext cx="4906888" cy="850106"/>
          </a:xfrm>
        </p:spPr>
        <p:txBody>
          <a:bodyPr>
            <a:noAutofit/>
          </a:bodyPr>
          <a:lstStyle/>
          <a:p>
            <a:r>
              <a:rPr lang="fr-FR" sz="5400" dirty="0" smtClean="0"/>
              <a:t>Qi - </a:t>
            </a:r>
            <a:r>
              <a:rPr lang="ja-JP" altLang="fr-FR" sz="5400" dirty="0" smtClean="0"/>
              <a:t>氣</a:t>
            </a:r>
            <a:endParaRPr lang="fr-FR" sz="5400" dirty="0"/>
          </a:p>
        </p:txBody>
      </p:sp>
      <p:sp>
        <p:nvSpPr>
          <p:cNvPr id="3" name="Espace réservé du contenu 2"/>
          <p:cNvSpPr>
            <a:spLocks noGrp="1"/>
          </p:cNvSpPr>
          <p:nvPr>
            <p:ph sz="half" idx="1"/>
          </p:nvPr>
        </p:nvSpPr>
        <p:spPr>
          <a:xfrm>
            <a:off x="3707904" y="1196752"/>
            <a:ext cx="5194796" cy="5472608"/>
          </a:xfrm>
        </p:spPr>
        <p:txBody>
          <a:bodyPr>
            <a:normAutofit fontScale="85000" lnSpcReduction="10000"/>
          </a:bodyPr>
          <a:lstStyle/>
          <a:p>
            <a:r>
              <a:rPr lang="fr-FR" dirty="0"/>
              <a:t>Le sinogramme traditionnel </a:t>
            </a:r>
            <a:r>
              <a:rPr lang="ja-JP" altLang="fr-FR" dirty="0"/>
              <a:t>氣</a:t>
            </a:r>
            <a:r>
              <a:rPr lang="fr-FR" altLang="ja-JP" dirty="0"/>
              <a:t>, </a:t>
            </a:r>
            <a:r>
              <a:rPr lang="fr-FR" dirty="0"/>
              <a:t>qui désigne le </a:t>
            </a:r>
            <a:r>
              <a:rPr lang="fr-FR" i="1" dirty="0" err="1"/>
              <a:t>qì</a:t>
            </a:r>
            <a:r>
              <a:rPr lang="fr-FR" dirty="0"/>
              <a:t>, illustre le caractère à la fois matériel et immatériel de la notion. Le sinogramme a </a:t>
            </a:r>
            <a:r>
              <a:rPr lang="fr-FR" dirty="0" smtClean="0"/>
              <a:t>pour clé le pictogramme</a:t>
            </a:r>
            <a:r>
              <a:rPr lang="fr-FR" dirty="0"/>
              <a:t> </a:t>
            </a:r>
            <a:r>
              <a:rPr lang="ja-JP" altLang="fr-FR" dirty="0"/>
              <a:t>气 </a:t>
            </a:r>
            <a:r>
              <a:rPr lang="fr-FR" altLang="ja-JP" dirty="0"/>
              <a:t>(</a:t>
            </a:r>
            <a:r>
              <a:rPr lang="fr-FR" i="1" dirty="0" err="1"/>
              <a:t>qì</a:t>
            </a:r>
            <a:r>
              <a:rPr lang="fr-FR" dirty="0"/>
              <a:t>). Utilisé comme clef pour les </a:t>
            </a:r>
            <a:r>
              <a:rPr lang="fr-FR" dirty="0" smtClean="0"/>
              <a:t>gaz, </a:t>
            </a:r>
            <a:r>
              <a:rPr lang="fr-FR" dirty="0"/>
              <a:t>il représente un nuage convectif et signifie l'air. La partie inférieure gauche du sinogramme est le pictogramme </a:t>
            </a:r>
            <a:r>
              <a:rPr lang="ja-JP" altLang="fr-FR" dirty="0"/>
              <a:t>米 </a:t>
            </a:r>
            <a:r>
              <a:rPr lang="fr-FR" altLang="ja-JP" dirty="0"/>
              <a:t>(</a:t>
            </a:r>
            <a:r>
              <a:rPr lang="fr-FR" i="1" dirty="0" err="1"/>
              <a:t>mǐ</a:t>
            </a:r>
            <a:r>
              <a:rPr lang="fr-FR" dirty="0"/>
              <a:t>), qui représente des grains de riz et signifie </a:t>
            </a:r>
            <a:r>
              <a:rPr lang="fr-FR" i="1" dirty="0" smtClean="0"/>
              <a:t>riz</a:t>
            </a:r>
            <a:r>
              <a:rPr lang="fr-FR" dirty="0" smtClean="0"/>
              <a:t>. </a:t>
            </a:r>
            <a:r>
              <a:rPr lang="fr-FR" dirty="0"/>
              <a:t>Le caractère complet </a:t>
            </a:r>
            <a:r>
              <a:rPr lang="ja-JP" altLang="fr-FR" dirty="0"/>
              <a:t>氣 </a:t>
            </a:r>
            <a:r>
              <a:rPr lang="fr-FR" dirty="0"/>
              <a:t>exprime </a:t>
            </a:r>
            <a:r>
              <a:rPr lang="fr-FR" dirty="0" smtClean="0"/>
              <a:t>l'idée </a:t>
            </a:r>
            <a:r>
              <a:rPr lang="fr-FR" dirty="0"/>
              <a:t>du riz qui explose. S'il représentait autrefois le riz pour les invités, il symbolise aujourd'hui le souffle vital, puis également l'esprit et la </a:t>
            </a:r>
            <a:r>
              <a:rPr lang="fr-FR" dirty="0" smtClean="0"/>
              <a:t>morale. </a:t>
            </a:r>
            <a:endParaRPr lang="fr-FR" dirty="0"/>
          </a:p>
        </p:txBody>
      </p:sp>
      <p:pic>
        <p:nvPicPr>
          <p:cNvPr id="10" name="Picture 5" descr="http://upload.wikimedia.org/wikipedia/commons/thumb/b/b5/Cumulus_clouds_in_fair_weather.jpeg/220px-Cumulus_clouds_in_fair_weather.jp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996952"/>
            <a:ext cx="3456384" cy="2592288"/>
          </a:xfrm>
          <a:prstGeom prst="rect">
            <a:avLst/>
          </a:prstGeom>
          <a:noFill/>
          <a:effectLst>
            <a:reflection blurRad="6350" stA="50000" endA="295" endPos="92000" dist="101600" dir="5400000" sy="-100000" algn="bl" rotWithShape="0"/>
          </a:effectLst>
          <a:extLst>
            <a:ext uri="{909E8E84-426E-40DD-AFC4-6F175D3DCCD1}">
              <a14:hiddenFill xmlns:a14="http://schemas.microsoft.com/office/drawing/2010/main">
                <a:solidFill>
                  <a:srgbClr val="FFFFFF"/>
                </a:solidFill>
              </a14:hiddenFill>
            </a:ext>
          </a:extLst>
        </p:spPr>
      </p:pic>
      <p:pic>
        <p:nvPicPr>
          <p:cNvPr id="7" name="Picture 3" descr="Convection.gif">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60648"/>
            <a:ext cx="3456384" cy="25922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74651" y="5773906"/>
            <a:ext cx="1610121" cy="369332"/>
          </a:xfrm>
          <a:prstGeom prst="rect">
            <a:avLst/>
          </a:prstGeom>
        </p:spPr>
        <p:txBody>
          <a:bodyPr wrap="none">
            <a:spAutoFit/>
          </a:bodyPr>
          <a:lstStyle/>
          <a:p>
            <a:r>
              <a:rPr lang="fr-FR" dirty="0"/>
              <a:t>nuage convectif</a:t>
            </a:r>
          </a:p>
        </p:txBody>
      </p:sp>
      <p:sp>
        <p:nvSpPr>
          <p:cNvPr id="5" name="Rectangle 4"/>
          <p:cNvSpPr/>
          <p:nvPr/>
        </p:nvSpPr>
        <p:spPr>
          <a:xfrm>
            <a:off x="251520" y="2871470"/>
            <a:ext cx="3449727" cy="369332"/>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fr-FR" dirty="0" smtClean="0"/>
              <a:t>Phénomène de convexion électrique</a:t>
            </a:r>
            <a:endParaRPr lang="fr-FR" dirty="0"/>
          </a:p>
        </p:txBody>
      </p:sp>
    </p:spTree>
    <p:extLst>
      <p:ext uri="{BB962C8B-B14F-4D97-AF65-F5344CB8AC3E}">
        <p14:creationId xmlns:p14="http://schemas.microsoft.com/office/powerpoint/2010/main" val="3096224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point de vue des Principes de l’Unification</a:t>
            </a:r>
            <a:endParaRPr lang="fr-FR" dirty="0"/>
          </a:p>
        </p:txBody>
      </p:sp>
      <p:sp>
        <p:nvSpPr>
          <p:cNvPr id="5" name="Espace réservé du contenu 4"/>
          <p:cNvSpPr>
            <a:spLocks noGrp="1"/>
          </p:cNvSpPr>
          <p:nvPr>
            <p:ph idx="1"/>
          </p:nvPr>
        </p:nvSpPr>
        <p:spPr/>
        <p:txBody>
          <a:bodyPr/>
          <a:lstStyle/>
          <a:p>
            <a:r>
              <a:rPr lang="fr-FR" dirty="0" smtClean="0"/>
              <a:t>Il existe deux dimensions, tout aussi substantielles l’une que l’autre. </a:t>
            </a:r>
          </a:p>
          <a:p>
            <a:r>
              <a:rPr lang="fr-FR" dirty="0" smtClean="0"/>
              <a:t>Les phénomènes spirituels ne peuvent pas faire l’objet de la même approche hypothético-déductive que les phénomènes physiques. </a:t>
            </a:r>
            <a:endParaRPr lang="fr-FR" dirty="0"/>
          </a:p>
        </p:txBody>
      </p:sp>
    </p:spTree>
    <p:extLst>
      <p:ext uri="{BB962C8B-B14F-4D97-AF65-F5344CB8AC3E}">
        <p14:creationId xmlns:p14="http://schemas.microsoft.com/office/powerpoint/2010/main" val="1429840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z.about.com/d/taoism/1/0/0/-/-/-/yinYang.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197327">
            <a:off x="229032" y="2417686"/>
            <a:ext cx="2406581" cy="2406584"/>
          </a:xfrm>
          <a:prstGeom prst="rect">
            <a:avLst/>
          </a:prstGeom>
          <a:noFill/>
        </p:spPr>
      </p:pic>
      <p:sp>
        <p:nvSpPr>
          <p:cNvPr id="7" name="Rectangle 6"/>
          <p:cNvSpPr/>
          <p:nvPr/>
        </p:nvSpPr>
        <p:spPr>
          <a:xfrm>
            <a:off x="976034" y="2655228"/>
            <a:ext cx="1242648" cy="523220"/>
          </a:xfrm>
          <a:prstGeom prst="rect">
            <a:avLst/>
          </a:prstGeom>
        </p:spPr>
        <p:txBody>
          <a:bodyPr wrap="none">
            <a:spAutoFit/>
          </a:bodyPr>
          <a:lstStyle/>
          <a:p>
            <a:r>
              <a:rPr lang="fr-FR" sz="2800" dirty="0">
                <a:solidFill>
                  <a:schemeClr val="bg1"/>
                </a:solidFill>
                <a:latin typeface="Bodoni MT Condensed" pitchFamily="18" charset="0"/>
              </a:rPr>
              <a:t>Sung Sang</a:t>
            </a:r>
          </a:p>
        </p:txBody>
      </p:sp>
      <p:sp>
        <p:nvSpPr>
          <p:cNvPr id="8" name="Rectangle 7"/>
          <p:cNvSpPr/>
          <p:nvPr/>
        </p:nvSpPr>
        <p:spPr>
          <a:xfrm>
            <a:off x="741267" y="4114172"/>
            <a:ext cx="1382110" cy="523220"/>
          </a:xfrm>
          <a:prstGeom prst="rect">
            <a:avLst/>
          </a:prstGeom>
        </p:spPr>
        <p:txBody>
          <a:bodyPr wrap="none">
            <a:spAutoFit/>
          </a:bodyPr>
          <a:lstStyle/>
          <a:p>
            <a:r>
              <a:rPr lang="fr-FR" sz="2800" dirty="0" err="1" smtClean="0">
                <a:latin typeface="Bodoni MT Condensed" pitchFamily="18" charset="0"/>
              </a:rPr>
              <a:t>Hyung</a:t>
            </a:r>
            <a:r>
              <a:rPr lang="fr-FR" sz="2800" dirty="0" smtClean="0">
                <a:latin typeface="Bodoni MT Condensed" pitchFamily="18" charset="0"/>
              </a:rPr>
              <a:t> </a:t>
            </a:r>
            <a:r>
              <a:rPr lang="fr-FR" sz="2800" dirty="0">
                <a:latin typeface="Bodoni MT Condensed" pitchFamily="18" charset="0"/>
              </a:rPr>
              <a:t>Sang</a:t>
            </a:r>
          </a:p>
        </p:txBody>
      </p:sp>
      <p:sp>
        <p:nvSpPr>
          <p:cNvPr id="12" name="Rectangle 11"/>
          <p:cNvSpPr/>
          <p:nvPr/>
        </p:nvSpPr>
        <p:spPr>
          <a:xfrm>
            <a:off x="2790908" y="712061"/>
            <a:ext cx="1255467"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3200" dirty="0" smtClean="0">
                <a:latin typeface="Bodoni MT Condensed" panose="02070606080606020203" pitchFamily="18" charset="0"/>
              </a:rPr>
              <a:t>Invisible</a:t>
            </a:r>
          </a:p>
          <a:p>
            <a:r>
              <a:rPr lang="fr-FR" sz="3200" dirty="0" smtClean="0">
                <a:latin typeface="Bodoni MT Condensed" panose="02070606080606020203" pitchFamily="18" charset="0"/>
              </a:rPr>
              <a:t>Intérieur</a:t>
            </a:r>
          </a:p>
          <a:p>
            <a:r>
              <a:rPr lang="fr-FR" sz="3200" dirty="0" smtClean="0">
                <a:latin typeface="Bodoni MT Condensed" panose="02070606080606020203" pitchFamily="18" charset="0"/>
              </a:rPr>
              <a:t>Cause</a:t>
            </a:r>
            <a:endParaRPr lang="fr-FR" sz="3200" dirty="0">
              <a:latin typeface="Bodoni MT Condensed" panose="02070606080606020203" pitchFamily="18" charset="0"/>
            </a:endParaRPr>
          </a:p>
        </p:txBody>
      </p:sp>
      <p:sp>
        <p:nvSpPr>
          <p:cNvPr id="13" name="Rectangle 12"/>
          <p:cNvSpPr/>
          <p:nvPr/>
        </p:nvSpPr>
        <p:spPr>
          <a:xfrm>
            <a:off x="2806133" y="4960237"/>
            <a:ext cx="1225015" cy="156966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fr-FR" sz="3200" dirty="0" smtClean="0">
                <a:latin typeface="Bodoni MT Condensed" panose="02070606080606020203" pitchFamily="18" charset="0"/>
              </a:rPr>
              <a:t>visible</a:t>
            </a:r>
          </a:p>
          <a:p>
            <a:r>
              <a:rPr lang="fr-FR" sz="3200" dirty="0" smtClean="0">
                <a:latin typeface="Bodoni MT Condensed" panose="02070606080606020203" pitchFamily="18" charset="0"/>
              </a:rPr>
              <a:t>extérieur</a:t>
            </a:r>
          </a:p>
          <a:p>
            <a:r>
              <a:rPr lang="fr-FR" sz="3200" dirty="0" smtClean="0">
                <a:latin typeface="Bodoni MT Condensed" panose="02070606080606020203" pitchFamily="18" charset="0"/>
              </a:rPr>
              <a:t>Effet</a:t>
            </a:r>
            <a:endParaRPr lang="fr-FR" sz="3200" dirty="0">
              <a:latin typeface="Bodoni MT Condensed" panose="02070606080606020203" pitchFamily="18" charset="0"/>
            </a:endParaRPr>
          </a:p>
        </p:txBody>
      </p:sp>
      <p:pic>
        <p:nvPicPr>
          <p:cNvPr id="21" name="Imag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5228" y="734815"/>
            <a:ext cx="725077" cy="1559099"/>
          </a:xfrm>
          <a:prstGeom prst="rect">
            <a:avLst/>
          </a:prstGeom>
        </p:spPr>
      </p:pic>
      <p:sp>
        <p:nvSpPr>
          <p:cNvPr id="22" name="Titre 15"/>
          <p:cNvSpPr txBox="1">
            <a:spLocks/>
          </p:cNvSpPr>
          <p:nvPr/>
        </p:nvSpPr>
        <p:spPr>
          <a:xfrm>
            <a:off x="160221" y="116632"/>
            <a:ext cx="4668375" cy="595429"/>
          </a:xfrm>
          <a:prstGeom prst="rect">
            <a:avLst/>
          </a:prstGeom>
        </p:spPr>
        <p:txBody>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r>
              <a:rPr lang="fr-FR" sz="2800" dirty="0" smtClean="0"/>
              <a:t>Une réalité très substantielle</a:t>
            </a:r>
            <a:endParaRPr lang="fr-FR" sz="2800" dirty="0"/>
          </a:p>
        </p:txBody>
      </p:sp>
      <p:pic>
        <p:nvPicPr>
          <p:cNvPr id="23" name="Imag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52597" y="4960237"/>
            <a:ext cx="787976" cy="1569660"/>
          </a:xfrm>
          <a:prstGeom prst="rect">
            <a:avLst/>
          </a:prstGeom>
        </p:spPr>
      </p:pic>
      <p:graphicFrame>
        <p:nvGraphicFramePr>
          <p:cNvPr id="27" name="Espace réservé du contenu 26"/>
          <p:cNvGraphicFramePr>
            <a:graphicFrameLocks noGrp="1"/>
          </p:cNvGraphicFramePr>
          <p:nvPr>
            <p:ph sz="half" idx="2"/>
            <p:extLst>
              <p:ext uri="{D42A27DB-BD31-4B8C-83A1-F6EECF244321}">
                <p14:modId xmlns:p14="http://schemas.microsoft.com/office/powerpoint/2010/main" val="3546127531"/>
              </p:ext>
            </p:extLst>
          </p:nvPr>
        </p:nvGraphicFramePr>
        <p:xfrm>
          <a:off x="4082981" y="165177"/>
          <a:ext cx="4316288" cy="64087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8" name="Rectangle 27"/>
          <p:cNvSpPr/>
          <p:nvPr/>
        </p:nvSpPr>
        <p:spPr>
          <a:xfrm>
            <a:off x="4828597" y="574142"/>
            <a:ext cx="2372764" cy="707886"/>
          </a:xfrm>
          <a:prstGeom prst="rect">
            <a:avLst/>
          </a:prstGeom>
        </p:spPr>
        <p:txBody>
          <a:bodyPr wrap="none">
            <a:spAutoFit/>
          </a:bodyPr>
          <a:lstStyle/>
          <a:p>
            <a:pPr lvl="0" algn="ctr"/>
            <a:r>
              <a:rPr lang="fr-FR" sz="2000" dirty="0"/>
              <a:t>Monde </a:t>
            </a:r>
            <a:endParaRPr lang="fr-FR" sz="2000" dirty="0" smtClean="0"/>
          </a:p>
          <a:p>
            <a:pPr lvl="0" algn="ctr"/>
            <a:r>
              <a:rPr lang="fr-FR" sz="2000" dirty="0" smtClean="0"/>
              <a:t>immatériel substantiel</a:t>
            </a:r>
          </a:p>
        </p:txBody>
      </p:sp>
      <p:sp>
        <p:nvSpPr>
          <p:cNvPr id="29" name="Ellipse 28"/>
          <p:cNvSpPr/>
          <p:nvPr/>
        </p:nvSpPr>
        <p:spPr>
          <a:xfrm>
            <a:off x="5258895" y="1996727"/>
            <a:ext cx="1512168" cy="132485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Corps Spirituel</a:t>
            </a:r>
            <a:endParaRPr lang="fr-FR" dirty="0"/>
          </a:p>
        </p:txBody>
      </p:sp>
      <p:sp>
        <p:nvSpPr>
          <p:cNvPr id="30" name="Ellipse 29"/>
          <p:cNvSpPr/>
          <p:nvPr/>
        </p:nvSpPr>
        <p:spPr>
          <a:xfrm>
            <a:off x="5261625" y="3357007"/>
            <a:ext cx="1512168" cy="133771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Corps physique</a:t>
            </a:r>
            <a:endParaRPr lang="fr-FR" dirty="0"/>
          </a:p>
        </p:txBody>
      </p:sp>
      <p:sp>
        <p:nvSpPr>
          <p:cNvPr id="31" name="Ellipse 30"/>
          <p:cNvSpPr/>
          <p:nvPr/>
        </p:nvSpPr>
        <p:spPr>
          <a:xfrm>
            <a:off x="5752740" y="2851759"/>
            <a:ext cx="529938" cy="48347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latin typeface="Bodoni MT Condensed" pitchFamily="18" charset="0"/>
              </a:rPr>
              <a:t>AS</a:t>
            </a:r>
            <a:endParaRPr lang="fr-FR" dirty="0">
              <a:latin typeface="Bodoni MT Condensed" pitchFamily="18" charset="0"/>
            </a:endParaRPr>
          </a:p>
        </p:txBody>
      </p:sp>
      <p:sp>
        <p:nvSpPr>
          <p:cNvPr id="32" name="Ellipse 31"/>
          <p:cNvSpPr/>
          <p:nvPr/>
        </p:nvSpPr>
        <p:spPr>
          <a:xfrm>
            <a:off x="5750010" y="3370654"/>
            <a:ext cx="529938" cy="47131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latin typeface="Bodoni MT Condensed" pitchFamily="18" charset="0"/>
              </a:rPr>
              <a:t>AP</a:t>
            </a:r>
            <a:endParaRPr lang="fr-FR" dirty="0">
              <a:latin typeface="Bodoni MT Condensed" pitchFamily="18" charset="0"/>
            </a:endParaRPr>
          </a:p>
        </p:txBody>
      </p:sp>
      <p:sp>
        <p:nvSpPr>
          <p:cNvPr id="33" name="Rectangle 32"/>
          <p:cNvSpPr/>
          <p:nvPr/>
        </p:nvSpPr>
        <p:spPr>
          <a:xfrm>
            <a:off x="7020272" y="2650490"/>
            <a:ext cx="1970989" cy="369332"/>
          </a:xfrm>
          <a:prstGeom prst="rect">
            <a:avLst/>
          </a:prstGeom>
        </p:spPr>
        <p:txBody>
          <a:bodyPr wrap="none">
            <a:spAutoFit/>
          </a:bodyPr>
          <a:lstStyle/>
          <a:p>
            <a:pPr lvl="0" algn="ctr"/>
            <a:r>
              <a:rPr lang="fr-FR" dirty="0"/>
              <a:t>Personne Spirituelle</a:t>
            </a:r>
          </a:p>
        </p:txBody>
      </p:sp>
      <p:sp>
        <p:nvSpPr>
          <p:cNvPr id="34" name="Rectangle 33"/>
          <p:cNvSpPr/>
          <p:nvPr/>
        </p:nvSpPr>
        <p:spPr>
          <a:xfrm>
            <a:off x="7074678" y="3779748"/>
            <a:ext cx="1862176" cy="369332"/>
          </a:xfrm>
          <a:prstGeom prst="rect">
            <a:avLst/>
          </a:prstGeom>
        </p:spPr>
        <p:txBody>
          <a:bodyPr wrap="none">
            <a:spAutoFit/>
          </a:bodyPr>
          <a:lstStyle/>
          <a:p>
            <a:pPr lvl="0" algn="ctr"/>
            <a:r>
              <a:rPr lang="fr-FR" dirty="0"/>
              <a:t>Personne </a:t>
            </a:r>
            <a:r>
              <a:rPr lang="fr-FR" dirty="0" smtClean="0"/>
              <a:t>physique</a:t>
            </a:r>
            <a:endParaRPr lang="fr-FR" dirty="0"/>
          </a:p>
        </p:txBody>
      </p:sp>
      <p:cxnSp>
        <p:nvCxnSpPr>
          <p:cNvPr id="36" name="Connecteur droit avec flèche 35"/>
          <p:cNvCxnSpPr/>
          <p:nvPr/>
        </p:nvCxnSpPr>
        <p:spPr>
          <a:xfrm flipV="1">
            <a:off x="6017709" y="1514365"/>
            <a:ext cx="0" cy="72526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9" name="Connecteur droit avec flèche 38"/>
          <p:cNvCxnSpPr/>
          <p:nvPr/>
        </p:nvCxnSpPr>
        <p:spPr>
          <a:xfrm>
            <a:off x="5964577" y="4429366"/>
            <a:ext cx="0" cy="72758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4" name="Connecteur droit avec flèche 43"/>
          <p:cNvCxnSpPr/>
          <p:nvPr/>
        </p:nvCxnSpPr>
        <p:spPr>
          <a:xfrm flipH="1">
            <a:off x="5508104" y="4429366"/>
            <a:ext cx="244636" cy="66859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5" name="Connecteur droit avec flèche 44"/>
          <p:cNvCxnSpPr/>
          <p:nvPr/>
        </p:nvCxnSpPr>
        <p:spPr>
          <a:xfrm>
            <a:off x="6117682" y="4434624"/>
            <a:ext cx="360040" cy="66333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0" name="Connecteur droit avec flèche 49"/>
          <p:cNvCxnSpPr/>
          <p:nvPr/>
        </p:nvCxnSpPr>
        <p:spPr>
          <a:xfrm>
            <a:off x="6282678" y="4375782"/>
            <a:ext cx="737594" cy="41737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4" name="Connecteur droit avec flèche 53"/>
          <p:cNvCxnSpPr/>
          <p:nvPr/>
        </p:nvCxnSpPr>
        <p:spPr>
          <a:xfrm flipH="1">
            <a:off x="5004048" y="4375782"/>
            <a:ext cx="581351" cy="38788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4" name="Connecteur droit avec flèche 23"/>
          <p:cNvCxnSpPr/>
          <p:nvPr/>
        </p:nvCxnSpPr>
        <p:spPr>
          <a:xfrm flipH="1" flipV="1">
            <a:off x="5630422" y="1580930"/>
            <a:ext cx="119588" cy="72526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5" name="Connecteur droit avec flèche 24"/>
          <p:cNvCxnSpPr/>
          <p:nvPr/>
        </p:nvCxnSpPr>
        <p:spPr>
          <a:xfrm flipV="1">
            <a:off x="6358518" y="1876996"/>
            <a:ext cx="661754" cy="47188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6" name="Connecteur droit avec flèche 25"/>
          <p:cNvCxnSpPr/>
          <p:nvPr/>
        </p:nvCxnSpPr>
        <p:spPr>
          <a:xfrm flipH="1" flipV="1">
            <a:off x="5004048" y="1876996"/>
            <a:ext cx="572249" cy="48309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5" name="Connecteur droit avec flèche 34"/>
          <p:cNvCxnSpPr/>
          <p:nvPr/>
        </p:nvCxnSpPr>
        <p:spPr>
          <a:xfrm flipV="1">
            <a:off x="6204711" y="1578572"/>
            <a:ext cx="307613" cy="72526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 name="Rectangle 1"/>
          <p:cNvSpPr/>
          <p:nvPr/>
        </p:nvSpPr>
        <p:spPr>
          <a:xfrm>
            <a:off x="2915816" y="2778795"/>
            <a:ext cx="1561646" cy="369332"/>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algn="ctr"/>
            <a:r>
              <a:rPr lang="fr-FR" dirty="0" smtClean="0">
                <a:latin typeface="Bodoni MT Condensed" pitchFamily="18" charset="0"/>
              </a:rPr>
              <a:t>AS = âme spirituelle</a:t>
            </a:r>
            <a:endParaRPr lang="fr-FR" dirty="0">
              <a:latin typeface="Bodoni MT Condensed" pitchFamily="18" charset="0"/>
            </a:endParaRPr>
          </a:p>
        </p:txBody>
      </p:sp>
      <p:sp>
        <p:nvSpPr>
          <p:cNvPr id="37" name="Rectangle 36"/>
          <p:cNvSpPr/>
          <p:nvPr/>
        </p:nvSpPr>
        <p:spPr>
          <a:xfrm>
            <a:off x="2953807" y="3472633"/>
            <a:ext cx="1485664"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fr-FR" dirty="0" smtClean="0">
                <a:latin typeface="Bodoni MT Condensed" pitchFamily="18" charset="0"/>
              </a:rPr>
              <a:t>AP = âme physique</a:t>
            </a:r>
            <a:endParaRPr lang="fr-FR" dirty="0">
              <a:latin typeface="Bodoni MT Condensed" pitchFamily="18" charset="0"/>
            </a:endParaRPr>
          </a:p>
        </p:txBody>
      </p:sp>
    </p:spTree>
    <p:extLst>
      <p:ext uri="{BB962C8B-B14F-4D97-AF65-F5344CB8AC3E}">
        <p14:creationId xmlns:p14="http://schemas.microsoft.com/office/powerpoint/2010/main" val="4294218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lstStyle/>
          <a:p>
            <a:r>
              <a:rPr lang="fr-FR" dirty="0" smtClean="0"/>
              <a:t>Phénomènes spirituels et physiques</a:t>
            </a:r>
            <a:endParaRPr lang="fr-FR" dirty="0"/>
          </a:p>
        </p:txBody>
      </p:sp>
      <p:sp>
        <p:nvSpPr>
          <p:cNvPr id="3" name="Espace réservé du contenu 2"/>
          <p:cNvSpPr>
            <a:spLocks noGrp="1"/>
          </p:cNvSpPr>
          <p:nvPr>
            <p:ph sz="half" idx="1"/>
          </p:nvPr>
        </p:nvSpPr>
        <p:spPr/>
        <p:txBody>
          <a:bodyPr>
            <a:normAutofit fontScale="92500" lnSpcReduction="20000"/>
          </a:bodyPr>
          <a:lstStyle/>
          <a:p>
            <a:r>
              <a:rPr lang="fr-FR" dirty="0" smtClean="0"/>
              <a:t>Les phénomènes physiques obéissent à des lois de cause à effet déterminées mesurables et quantifiables par des mathématiques. </a:t>
            </a:r>
          </a:p>
          <a:p>
            <a:r>
              <a:rPr lang="fr-FR" dirty="0" smtClean="0"/>
              <a:t>Ces phénomènes sont reproductibles expérimentalement</a:t>
            </a:r>
          </a:p>
          <a:p>
            <a:r>
              <a:rPr lang="fr-FR" dirty="0" smtClean="0"/>
              <a:t>Il est possible de réécouter mille fois le même enregistrement</a:t>
            </a:r>
            <a:endParaRPr lang="fr-FR" dirty="0"/>
          </a:p>
        </p:txBody>
      </p:sp>
      <p:sp>
        <p:nvSpPr>
          <p:cNvPr id="4" name="Espace réservé du contenu 3"/>
          <p:cNvSpPr>
            <a:spLocks noGrp="1"/>
          </p:cNvSpPr>
          <p:nvPr>
            <p:ph sz="half" idx="2"/>
          </p:nvPr>
        </p:nvSpPr>
        <p:spPr/>
        <p:txBody>
          <a:bodyPr>
            <a:normAutofit fontScale="92500" lnSpcReduction="20000"/>
          </a:bodyPr>
          <a:lstStyle/>
          <a:p>
            <a:r>
              <a:rPr lang="fr-FR" dirty="0" smtClean="0"/>
              <a:t>Les évènements spirituels suivent des lois de cause à effet où la cause est en partie imprédictible, car liée au libre-arbitre et à la responsabilité. </a:t>
            </a:r>
          </a:p>
          <a:p>
            <a:r>
              <a:rPr lang="fr-FR" dirty="0" smtClean="0"/>
              <a:t>Sans être « irrationnels », ces phénomènes ne sont pas « reproductibles »  </a:t>
            </a:r>
          </a:p>
          <a:p>
            <a:r>
              <a:rPr lang="fr-FR" dirty="0" smtClean="0"/>
              <a:t>On n’assiste qu’une seule fois à un concert, même si la partition ne change pas.</a:t>
            </a:r>
            <a:endParaRPr lang="fr-FR" dirty="0"/>
          </a:p>
        </p:txBody>
      </p:sp>
    </p:spTree>
    <p:extLst>
      <p:ext uri="{BB962C8B-B14F-4D97-AF65-F5344CB8AC3E}">
        <p14:creationId xmlns:p14="http://schemas.microsoft.com/office/powerpoint/2010/main" val="3139276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021287"/>
            <a:ext cx="9144000" cy="828941"/>
          </a:xfrm>
        </p:spPr>
        <p:txBody>
          <a:bodyPr/>
          <a:lstStyle/>
          <a:p>
            <a:r>
              <a:rPr lang="fr-FR" dirty="0" smtClean="0">
                <a:solidFill>
                  <a:srgbClr val="002060"/>
                </a:solidFill>
              </a:rPr>
              <a:t>Discussion par Tables</a:t>
            </a:r>
            <a:endParaRPr lang="fr-FR" dirty="0">
              <a:solidFill>
                <a:srgbClr val="002060"/>
              </a:solidFill>
            </a:endParaRPr>
          </a:p>
        </p:txBody>
      </p:sp>
      <p:sp>
        <p:nvSpPr>
          <p:cNvPr id="3" name="Espace réservé du texte 2"/>
          <p:cNvSpPr>
            <a:spLocks noGrp="1"/>
          </p:cNvSpPr>
          <p:nvPr>
            <p:ph type="body" idx="1"/>
          </p:nvPr>
        </p:nvSpPr>
        <p:spPr>
          <a:xfrm>
            <a:off x="2340" y="576064"/>
            <a:ext cx="9144000" cy="908720"/>
          </a:xfrm>
        </p:spPr>
        <p:txBody>
          <a:bodyPr>
            <a:noAutofit/>
          </a:bodyPr>
          <a:lstStyle/>
          <a:p>
            <a:r>
              <a:rPr lang="fr-FR" sz="6000" dirty="0" smtClean="0">
                <a:solidFill>
                  <a:srgbClr val="FF0000">
                    <a:alpha val="81000"/>
                  </a:srgbClr>
                </a:solidFill>
                <a:latin typeface="Arial Black" pitchFamily="34" charset="0"/>
              </a:rPr>
              <a:t>Première Partie</a:t>
            </a:r>
            <a:endParaRPr lang="fr-FR" sz="6000" dirty="0">
              <a:solidFill>
                <a:srgbClr val="FF0000">
                  <a:alpha val="81000"/>
                </a:srgbClr>
              </a:solidFill>
              <a:latin typeface="Arial Black" pitchFamily="34" charset="0"/>
            </a:endParaRPr>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t="24402"/>
          <a:stretch/>
        </p:blipFill>
        <p:spPr>
          <a:xfrm>
            <a:off x="611560" y="1484784"/>
            <a:ext cx="8172726" cy="4633850"/>
          </a:xfrm>
          <a:prstGeom prst="rect">
            <a:avLst/>
          </a:prstGeom>
        </p:spPr>
      </p:pic>
    </p:spTree>
    <p:extLst>
      <p:ext uri="{BB962C8B-B14F-4D97-AF65-F5344CB8AC3E}">
        <p14:creationId xmlns:p14="http://schemas.microsoft.com/office/powerpoint/2010/main" val="131019974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8"/>
          <p:cNvGraphicFramePr>
            <a:graphicFrameLocks noGrp="1"/>
          </p:cNvGraphicFramePr>
          <p:nvPr>
            <p:ph sz="half" idx="2"/>
            <p:extLst>
              <p:ext uri="{D42A27DB-BD31-4B8C-83A1-F6EECF244321}">
                <p14:modId xmlns:p14="http://schemas.microsoft.com/office/powerpoint/2010/main" val="83985369"/>
              </p:ext>
            </p:extLst>
          </p:nvPr>
        </p:nvGraphicFramePr>
        <p:xfrm>
          <a:off x="-108520" y="0"/>
          <a:ext cx="925252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7558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3"/>
          </p:nvPr>
        </p:nvSpPr>
        <p:spPr>
          <a:xfrm>
            <a:off x="251520" y="260648"/>
            <a:ext cx="8496944" cy="1245816"/>
          </a:xfrm>
        </p:spPr>
        <p:txBody>
          <a:bodyPr>
            <a:normAutofit/>
          </a:bodyPr>
          <a:lstStyle/>
          <a:p>
            <a:r>
              <a:rPr lang="fr-FR" sz="3600" dirty="0" smtClean="0"/>
              <a:t>Analogies entre les propriétés de l’énergie physique et de l’énergie spirituelle</a:t>
            </a:r>
            <a:endParaRPr lang="fr-FR" sz="3600" dirty="0"/>
          </a:p>
        </p:txBody>
      </p:sp>
      <p:sp>
        <p:nvSpPr>
          <p:cNvPr id="8" name="Espace réservé du contenu 7"/>
          <p:cNvSpPr>
            <a:spLocks noGrp="1"/>
          </p:cNvSpPr>
          <p:nvPr>
            <p:ph sz="quarter" idx="4"/>
          </p:nvPr>
        </p:nvSpPr>
        <p:spPr>
          <a:xfrm>
            <a:off x="467544" y="1988840"/>
            <a:ext cx="4824536" cy="4392488"/>
          </a:xfrm>
        </p:spPr>
        <p:style>
          <a:lnRef idx="3">
            <a:schemeClr val="lt1"/>
          </a:lnRef>
          <a:fillRef idx="1">
            <a:schemeClr val="dk1"/>
          </a:fillRef>
          <a:effectRef idx="1">
            <a:schemeClr val="dk1"/>
          </a:effectRef>
          <a:fontRef idx="minor">
            <a:schemeClr val="lt1"/>
          </a:fontRef>
        </p:style>
        <p:txBody>
          <a:bodyPr>
            <a:noAutofit/>
          </a:bodyPr>
          <a:lstStyle/>
          <a:p>
            <a:r>
              <a:rPr lang="fr-FR" sz="4800" dirty="0" smtClean="0"/>
              <a:t>Chaleur</a:t>
            </a:r>
          </a:p>
          <a:p>
            <a:r>
              <a:rPr lang="fr-FR" sz="4800" dirty="0" smtClean="0"/>
              <a:t>Magnétisme</a:t>
            </a:r>
          </a:p>
          <a:p>
            <a:r>
              <a:rPr lang="fr-FR" sz="4800" dirty="0" smtClean="0">
                <a:solidFill>
                  <a:srgbClr val="FF0000"/>
                </a:solidFill>
              </a:rPr>
              <a:t>Rayonnement</a:t>
            </a:r>
          </a:p>
          <a:p>
            <a:r>
              <a:rPr lang="fr-FR" sz="4800" dirty="0" smtClean="0">
                <a:solidFill>
                  <a:srgbClr val="FF0000"/>
                </a:solidFill>
              </a:rPr>
              <a:t>Résilience</a:t>
            </a:r>
            <a:endParaRPr lang="fr-FR" sz="4800" dirty="0">
              <a:solidFill>
                <a:srgbClr val="FF0000"/>
              </a:solidFill>
            </a:endParaRPr>
          </a:p>
        </p:txBody>
      </p:sp>
    </p:spTree>
    <p:extLst>
      <p:ext uri="{BB962C8B-B14F-4D97-AF65-F5344CB8AC3E}">
        <p14:creationId xmlns:p14="http://schemas.microsoft.com/office/powerpoint/2010/main" val="2433001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882352"/>
          </a:xfrm>
        </p:spPr>
        <p:txBody>
          <a:bodyPr>
            <a:noAutofit/>
          </a:bodyPr>
          <a:lstStyle/>
          <a:p>
            <a:r>
              <a:rPr lang="fr-FR" sz="5400" dirty="0"/>
              <a:t>R</a:t>
            </a:r>
            <a:r>
              <a:rPr lang="fr-FR" sz="5400" dirty="0" smtClean="0"/>
              <a:t>ayonnement</a:t>
            </a:r>
            <a:endParaRPr lang="fr-FR" sz="5400" dirty="0"/>
          </a:p>
        </p:txBody>
      </p:sp>
      <p:sp>
        <p:nvSpPr>
          <p:cNvPr id="5" name="Espace réservé du texte 4"/>
          <p:cNvSpPr>
            <a:spLocks noGrp="1"/>
          </p:cNvSpPr>
          <p:nvPr>
            <p:ph type="body" idx="1"/>
          </p:nvPr>
        </p:nvSpPr>
        <p:spPr/>
        <p:style>
          <a:lnRef idx="0">
            <a:schemeClr val="accent5"/>
          </a:lnRef>
          <a:fillRef idx="3">
            <a:schemeClr val="accent5"/>
          </a:fillRef>
          <a:effectRef idx="3">
            <a:schemeClr val="accent5"/>
          </a:effectRef>
          <a:fontRef idx="minor">
            <a:schemeClr val="lt1"/>
          </a:fontRef>
        </p:style>
        <p:txBody>
          <a:bodyPr/>
          <a:lstStyle/>
          <a:p>
            <a:r>
              <a:rPr lang="fr-FR" dirty="0" smtClean="0"/>
              <a:t>Définition</a:t>
            </a:r>
            <a:endParaRPr lang="fr-FR" dirty="0"/>
          </a:p>
        </p:txBody>
      </p:sp>
      <p:sp>
        <p:nvSpPr>
          <p:cNvPr id="3" name="Espace réservé du contenu 2"/>
          <p:cNvSpPr>
            <a:spLocks noGrp="1"/>
          </p:cNvSpPr>
          <p:nvPr>
            <p:ph sz="half" idx="2"/>
          </p:nvPr>
        </p:nvSpPr>
        <p:spPr>
          <a:xfrm>
            <a:off x="457200" y="2174875"/>
            <a:ext cx="4040188" cy="2406253"/>
          </a:xfrm>
        </p:spPr>
        <p:style>
          <a:lnRef idx="1">
            <a:schemeClr val="accent4"/>
          </a:lnRef>
          <a:fillRef idx="2">
            <a:schemeClr val="accent4"/>
          </a:fillRef>
          <a:effectRef idx="1">
            <a:schemeClr val="accent4"/>
          </a:effectRef>
          <a:fontRef idx="minor">
            <a:schemeClr val="dk1"/>
          </a:fontRef>
        </p:style>
        <p:txBody>
          <a:bodyPr/>
          <a:lstStyle/>
          <a:p>
            <a:r>
              <a:rPr lang="fr-FR" dirty="0"/>
              <a:t>Un </a:t>
            </a:r>
            <a:r>
              <a:rPr lang="fr-FR" b="1" dirty="0"/>
              <a:t>rayonnement</a:t>
            </a:r>
            <a:r>
              <a:rPr lang="fr-FR" dirty="0"/>
              <a:t>, synonyme de </a:t>
            </a:r>
            <a:r>
              <a:rPr lang="fr-FR" b="1" dirty="0"/>
              <a:t>radiation</a:t>
            </a:r>
            <a:r>
              <a:rPr lang="fr-FR" dirty="0"/>
              <a:t>, désigne le processus d'émission ou de </a:t>
            </a:r>
            <a:r>
              <a:rPr lang="fr-FR" dirty="0">
                <a:solidFill>
                  <a:srgbClr val="FF0000"/>
                </a:solidFill>
              </a:rPr>
              <a:t>transmission </a:t>
            </a:r>
            <a:r>
              <a:rPr lang="fr-FR" dirty="0" smtClean="0">
                <a:solidFill>
                  <a:srgbClr val="FF0000"/>
                </a:solidFill>
              </a:rPr>
              <a:t>d’énergie </a:t>
            </a:r>
            <a:r>
              <a:rPr lang="fr-FR" dirty="0" smtClean="0"/>
              <a:t>impliquant une onde</a:t>
            </a:r>
            <a:r>
              <a:rPr lang="fr-FR" dirty="0"/>
              <a:t>, une particule.</a:t>
            </a:r>
          </a:p>
        </p:txBody>
      </p:sp>
      <p:sp>
        <p:nvSpPr>
          <p:cNvPr id="6" name="Espace réservé du texte 5"/>
          <p:cNvSpPr>
            <a:spLocks noGrp="1"/>
          </p:cNvSpPr>
          <p:nvPr>
            <p:ph type="body" sz="quarter" idx="3"/>
          </p:nvPr>
        </p:nvSpPr>
        <p:spPr/>
        <p:txBody>
          <a:bodyPr/>
          <a:lstStyle/>
          <a:p>
            <a:r>
              <a:rPr lang="fr-FR" dirty="0" smtClean="0"/>
              <a:t>Exemples</a:t>
            </a:r>
            <a:endParaRPr lang="fr-FR" dirty="0"/>
          </a:p>
        </p:txBody>
      </p:sp>
      <p:sp>
        <p:nvSpPr>
          <p:cNvPr id="7" name="Espace réservé du contenu 6"/>
          <p:cNvSpPr>
            <a:spLocks noGrp="1"/>
          </p:cNvSpPr>
          <p:nvPr>
            <p:ph sz="quarter" idx="4"/>
          </p:nvPr>
        </p:nvSpPr>
        <p:spPr/>
        <p:txBody>
          <a:bodyPr>
            <a:normAutofit/>
          </a:bodyPr>
          <a:lstStyle/>
          <a:p>
            <a:r>
              <a:rPr lang="fr-FR" dirty="0"/>
              <a:t>Rayonnement particulaire</a:t>
            </a:r>
          </a:p>
          <a:p>
            <a:r>
              <a:rPr lang="fr-FR" dirty="0"/>
              <a:t>Rayonnement électromagnétique</a:t>
            </a:r>
          </a:p>
          <a:p>
            <a:r>
              <a:rPr lang="fr-FR" dirty="0"/>
              <a:t>Rayonnement ionisant </a:t>
            </a:r>
            <a:endParaRPr lang="fr-FR" dirty="0" smtClean="0"/>
          </a:p>
          <a:p>
            <a:r>
              <a:rPr lang="fr-FR" dirty="0" smtClean="0"/>
              <a:t>Rayon </a:t>
            </a:r>
            <a:r>
              <a:rPr lang="fr-FR" dirty="0"/>
              <a:t>gamma</a:t>
            </a:r>
          </a:p>
          <a:p>
            <a:r>
              <a:rPr lang="fr-FR" dirty="0"/>
              <a:t>Rayon X</a:t>
            </a:r>
          </a:p>
          <a:p>
            <a:r>
              <a:rPr lang="fr-FR" dirty="0"/>
              <a:t>Rayon cosmique</a:t>
            </a:r>
          </a:p>
          <a:p>
            <a:r>
              <a:rPr lang="fr-FR" dirty="0"/>
              <a:t>Son (physique)</a:t>
            </a:r>
          </a:p>
          <a:p>
            <a:r>
              <a:rPr lang="fr-FR" dirty="0" smtClean="0"/>
              <a:t>Rayonnement thermique</a:t>
            </a:r>
            <a:endParaRPr lang="fr-FR" dirty="0"/>
          </a:p>
        </p:txBody>
      </p:sp>
    </p:spTree>
    <p:extLst>
      <p:ext uri="{BB962C8B-B14F-4D97-AF65-F5344CB8AC3E}">
        <p14:creationId xmlns:p14="http://schemas.microsoft.com/office/powerpoint/2010/main" val="674950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e pouvoir de pénétration des différents rayonne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380" y="260648"/>
            <a:ext cx="7306963" cy="553885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95537" y="5877272"/>
            <a:ext cx="8496942" cy="646331"/>
          </a:xfrm>
          <a:prstGeom prst="rect">
            <a:avLst/>
          </a:prstGeom>
        </p:spPr>
        <p:txBody>
          <a:bodyPr wrap="square">
            <a:spAutoFit/>
          </a:bodyPr>
          <a:lstStyle/>
          <a:p>
            <a:r>
              <a:rPr lang="fr-FR" b="1" dirty="0"/>
              <a:t>« Les mots peuvent </a:t>
            </a:r>
            <a:r>
              <a:rPr lang="fr-FR" b="1" dirty="0" smtClean="0"/>
              <a:t>ressembler</a:t>
            </a:r>
            <a:r>
              <a:rPr lang="fr-FR" b="1" dirty="0"/>
              <a:t> </a:t>
            </a:r>
            <a:r>
              <a:rPr lang="fr-FR" b="1" dirty="0" smtClean="0"/>
              <a:t>aux</a:t>
            </a:r>
            <a:r>
              <a:rPr lang="fr-FR" b="1" dirty="0"/>
              <a:t> rayons X ; si l'on s'en </a:t>
            </a:r>
            <a:r>
              <a:rPr lang="fr-FR" b="1" dirty="0" smtClean="0"/>
              <a:t>sert convenablement </a:t>
            </a:r>
            <a:r>
              <a:rPr lang="fr-FR" b="1" dirty="0"/>
              <a:t>ils transpercent n'importe quoi. </a:t>
            </a:r>
            <a:r>
              <a:rPr lang="fr-FR" b="1" dirty="0" smtClean="0"/>
              <a:t>» Aldous Huxley</a:t>
            </a:r>
          </a:p>
        </p:txBody>
      </p:sp>
    </p:spTree>
    <p:extLst>
      <p:ext uri="{BB962C8B-B14F-4D97-AF65-F5344CB8AC3E}">
        <p14:creationId xmlns:p14="http://schemas.microsoft.com/office/powerpoint/2010/main" val="3019391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p:spPr>
        <p:txBody>
          <a:bodyPr/>
          <a:lstStyle/>
          <a:p>
            <a:r>
              <a:rPr lang="fr-FR" dirty="0" smtClean="0"/>
              <a:t>Force du rayonnement spirituel</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693244337"/>
              </p:ext>
            </p:extLst>
          </p:nvPr>
        </p:nvGraphicFramePr>
        <p:xfrm>
          <a:off x="-108520" y="188640"/>
          <a:ext cx="9252520" cy="4124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La Kumbha Mela, le plus grand pèlerinage hindou avec 70 millions de participants attendus, n'a lieu qu'une fois tous les douze a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064" y="4174950"/>
            <a:ext cx="3810000" cy="23336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elerinage-a-la-mecque-5-astuces-pour-reussir-son-hajj"/>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0668" y="3637052"/>
            <a:ext cx="4108702" cy="29898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59832" y="3879046"/>
            <a:ext cx="1890836" cy="2862322"/>
          </a:xfrm>
          <a:prstGeom prst="rect">
            <a:avLst/>
          </a:prstGeom>
        </p:spPr>
        <p:txBody>
          <a:bodyPr wrap="square">
            <a:spAutoFit/>
          </a:bodyPr>
          <a:lstStyle/>
          <a:p>
            <a:r>
              <a:rPr lang="fr-FR" dirty="0">
                <a:latin typeface="Garamond" pitchFamily="18" charset="0"/>
              </a:rPr>
              <a:t>« Quand un homme pleure, des tas de mots comme "force", "fierté", "virilité", des châteaux forts avec tours et oriflammes s'effondrent. » Janine </a:t>
            </a:r>
            <a:r>
              <a:rPr lang="fr-FR" dirty="0" err="1">
                <a:latin typeface="Garamond" pitchFamily="18" charset="0"/>
              </a:rPr>
              <a:t>Boissard</a:t>
            </a:r>
            <a:endParaRPr lang="fr-FR" dirty="0">
              <a:latin typeface="Garamond" pitchFamily="18" charset="0"/>
            </a:endParaRPr>
          </a:p>
        </p:txBody>
      </p:sp>
      <p:pic>
        <p:nvPicPr>
          <p:cNvPr id="7" name="Image 6" descr="Cartoon - Popeye Wallpapers and Backgrounds ID : 472320">
            <a:hlinkClick r:id="rId9" tooltip="&quot;Cartoon - Popeye Wallpapers and Backgrounds&quo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4188" y="4158926"/>
            <a:ext cx="2785988" cy="1946069"/>
          </a:xfrm>
          <a:prstGeom prst="rect">
            <a:avLst/>
          </a:prstGeom>
          <a:noFill/>
          <a:ln>
            <a:noFill/>
          </a:ln>
        </p:spPr>
      </p:pic>
      <p:pic>
        <p:nvPicPr>
          <p:cNvPr id="9" name="Image 8" descr="Cartoon - Popeye Wallpapers and Backgrounds ID : 425621">
            <a:hlinkClick r:id="rId11" tooltip="&quot;Cartoon - Popeye Wallpapers and Backgrounds&quot;"/>
          </p:cNvPr>
          <p:cNvPicPr/>
          <p:nvPr/>
        </p:nvPicPr>
        <p:blipFill rotWithShape="1">
          <a:blip r:embed="rId12">
            <a:extLst>
              <a:ext uri="{28A0092B-C50C-407E-A947-70E740481C1C}">
                <a14:useLocalDpi xmlns:a14="http://schemas.microsoft.com/office/drawing/2010/main" val="0"/>
              </a:ext>
            </a:extLst>
          </a:blip>
          <a:srcRect r="19538"/>
          <a:stretch/>
        </p:blipFill>
        <p:spPr bwMode="auto">
          <a:xfrm>
            <a:off x="-14188" y="4088972"/>
            <a:ext cx="2861940" cy="2085975"/>
          </a:xfrm>
          <a:prstGeom prst="rect">
            <a:avLst/>
          </a:prstGeom>
          <a:noFill/>
          <a:ln>
            <a:noFill/>
          </a:ln>
        </p:spPr>
      </p:pic>
    </p:spTree>
    <p:extLst>
      <p:ext uri="{BB962C8B-B14F-4D97-AF65-F5344CB8AC3E}">
        <p14:creationId xmlns:p14="http://schemas.microsoft.com/office/powerpoint/2010/main" val="251508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4">
                                            <p:graphicEl>
                                              <a:dgm id="{3FDF8A27-5717-475A-9459-2A17CBEFA919}"/>
                                            </p:graphicEl>
                                          </p:spTgt>
                                        </p:tgtEl>
                                        <p:attrNameLst>
                                          <p:attrName>style.visibility</p:attrName>
                                        </p:attrNameLst>
                                      </p:cBhvr>
                                      <p:to>
                                        <p:strVal val="visible"/>
                                      </p:to>
                                    </p:set>
                                    <p:anim calcmode="lin" valueType="num">
                                      <p:cBhvr>
                                        <p:cTn id="11" dur="1000" fill="hold"/>
                                        <p:tgtEl>
                                          <p:spTgt spid="4">
                                            <p:graphicEl>
                                              <a:dgm id="{3FDF8A27-5717-475A-9459-2A17CBEFA919}"/>
                                            </p:graphicEl>
                                          </p:spTgt>
                                        </p:tgtEl>
                                        <p:attrNameLst>
                                          <p:attrName>ppt_w</p:attrName>
                                        </p:attrNameLst>
                                      </p:cBhvr>
                                      <p:tavLst>
                                        <p:tav tm="0">
                                          <p:val>
                                            <p:fltVal val="0"/>
                                          </p:val>
                                        </p:tav>
                                        <p:tav tm="100000">
                                          <p:val>
                                            <p:strVal val="#ppt_w"/>
                                          </p:val>
                                        </p:tav>
                                      </p:tavLst>
                                    </p:anim>
                                    <p:anim calcmode="lin" valueType="num">
                                      <p:cBhvr>
                                        <p:cTn id="12" dur="1000" fill="hold"/>
                                        <p:tgtEl>
                                          <p:spTgt spid="4">
                                            <p:graphicEl>
                                              <a:dgm id="{3FDF8A27-5717-475A-9459-2A17CBEFA919}"/>
                                            </p:graphicEl>
                                          </p:spTgt>
                                        </p:tgtEl>
                                        <p:attrNameLst>
                                          <p:attrName>ppt_h</p:attrName>
                                        </p:attrNameLst>
                                      </p:cBhvr>
                                      <p:tavLst>
                                        <p:tav tm="0">
                                          <p:val>
                                            <p:fltVal val="0"/>
                                          </p:val>
                                        </p:tav>
                                        <p:tav tm="100000">
                                          <p:val>
                                            <p:strVal val="#ppt_h"/>
                                          </p:val>
                                        </p:tav>
                                      </p:tavLst>
                                    </p:anim>
                                    <p:anim calcmode="lin" valueType="num">
                                      <p:cBhvr>
                                        <p:cTn id="13" dur="1000" fill="hold"/>
                                        <p:tgtEl>
                                          <p:spTgt spid="4">
                                            <p:graphicEl>
                                              <a:dgm id="{3FDF8A27-5717-475A-9459-2A17CBEFA919}"/>
                                            </p:graphicEl>
                                          </p:spTgt>
                                        </p:tgtEl>
                                        <p:attrNameLst>
                                          <p:attrName>style.rotation</p:attrName>
                                        </p:attrNameLst>
                                      </p:cBhvr>
                                      <p:tavLst>
                                        <p:tav tm="0">
                                          <p:val>
                                            <p:fltVal val="90"/>
                                          </p:val>
                                        </p:tav>
                                        <p:tav tm="100000">
                                          <p:val>
                                            <p:fltVal val="0"/>
                                          </p:val>
                                        </p:tav>
                                      </p:tavLst>
                                    </p:anim>
                                    <p:animEffect transition="in" filter="fade">
                                      <p:cBhvr>
                                        <p:cTn id="14" dur="1000"/>
                                        <p:tgtEl>
                                          <p:spTgt spid="4">
                                            <p:graphicEl>
                                              <a:dgm id="{3FDF8A27-5717-475A-9459-2A17CBEFA919}"/>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4">
                                            <p:graphicEl>
                                              <a:dgm id="{7E0B3298-CF28-4710-8226-D37D106DB89F}"/>
                                            </p:graphicEl>
                                          </p:spTgt>
                                        </p:tgtEl>
                                        <p:attrNameLst>
                                          <p:attrName>style.visibility</p:attrName>
                                        </p:attrNameLst>
                                      </p:cBhvr>
                                      <p:to>
                                        <p:strVal val="visible"/>
                                      </p:to>
                                    </p:set>
                                    <p:anim calcmode="lin" valueType="num">
                                      <p:cBhvr>
                                        <p:cTn id="19" dur="1000" fill="hold"/>
                                        <p:tgtEl>
                                          <p:spTgt spid="4">
                                            <p:graphicEl>
                                              <a:dgm id="{7E0B3298-CF28-4710-8226-D37D106DB89F}"/>
                                            </p:graphicEl>
                                          </p:spTgt>
                                        </p:tgtEl>
                                        <p:attrNameLst>
                                          <p:attrName>ppt_w</p:attrName>
                                        </p:attrNameLst>
                                      </p:cBhvr>
                                      <p:tavLst>
                                        <p:tav tm="0">
                                          <p:val>
                                            <p:fltVal val="0"/>
                                          </p:val>
                                        </p:tav>
                                        <p:tav tm="100000">
                                          <p:val>
                                            <p:strVal val="#ppt_w"/>
                                          </p:val>
                                        </p:tav>
                                      </p:tavLst>
                                    </p:anim>
                                    <p:anim calcmode="lin" valueType="num">
                                      <p:cBhvr>
                                        <p:cTn id="20" dur="1000" fill="hold"/>
                                        <p:tgtEl>
                                          <p:spTgt spid="4">
                                            <p:graphicEl>
                                              <a:dgm id="{7E0B3298-CF28-4710-8226-D37D106DB89F}"/>
                                            </p:graphicEl>
                                          </p:spTgt>
                                        </p:tgtEl>
                                        <p:attrNameLst>
                                          <p:attrName>ppt_h</p:attrName>
                                        </p:attrNameLst>
                                      </p:cBhvr>
                                      <p:tavLst>
                                        <p:tav tm="0">
                                          <p:val>
                                            <p:fltVal val="0"/>
                                          </p:val>
                                        </p:tav>
                                        <p:tav tm="100000">
                                          <p:val>
                                            <p:strVal val="#ppt_h"/>
                                          </p:val>
                                        </p:tav>
                                      </p:tavLst>
                                    </p:anim>
                                    <p:anim calcmode="lin" valueType="num">
                                      <p:cBhvr>
                                        <p:cTn id="21" dur="1000" fill="hold"/>
                                        <p:tgtEl>
                                          <p:spTgt spid="4">
                                            <p:graphicEl>
                                              <a:dgm id="{7E0B3298-CF28-4710-8226-D37D106DB89F}"/>
                                            </p:graphicEl>
                                          </p:spTgt>
                                        </p:tgtEl>
                                        <p:attrNameLst>
                                          <p:attrName>style.rotation</p:attrName>
                                        </p:attrNameLst>
                                      </p:cBhvr>
                                      <p:tavLst>
                                        <p:tav tm="0">
                                          <p:val>
                                            <p:fltVal val="90"/>
                                          </p:val>
                                        </p:tav>
                                        <p:tav tm="100000">
                                          <p:val>
                                            <p:fltVal val="0"/>
                                          </p:val>
                                        </p:tav>
                                      </p:tavLst>
                                    </p:anim>
                                    <p:animEffect transition="in" filter="fade">
                                      <p:cBhvr>
                                        <p:cTn id="22" dur="1000"/>
                                        <p:tgtEl>
                                          <p:spTgt spid="4">
                                            <p:graphicEl>
                                              <a:dgm id="{7E0B3298-CF28-4710-8226-D37D106DB89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4">
                                            <p:graphicEl>
                                              <a:dgm id="{D7FB5C65-29FB-4CA0-B067-E81DE80E9EED}"/>
                                            </p:graphicEl>
                                          </p:spTgt>
                                        </p:tgtEl>
                                        <p:attrNameLst>
                                          <p:attrName>style.visibility</p:attrName>
                                        </p:attrNameLst>
                                      </p:cBhvr>
                                      <p:to>
                                        <p:strVal val="visible"/>
                                      </p:to>
                                    </p:set>
                                    <p:anim calcmode="lin" valueType="num">
                                      <p:cBhvr>
                                        <p:cTn id="27" dur="1000" fill="hold"/>
                                        <p:tgtEl>
                                          <p:spTgt spid="4">
                                            <p:graphicEl>
                                              <a:dgm id="{D7FB5C65-29FB-4CA0-B067-E81DE80E9EED}"/>
                                            </p:graphicEl>
                                          </p:spTgt>
                                        </p:tgtEl>
                                        <p:attrNameLst>
                                          <p:attrName>ppt_w</p:attrName>
                                        </p:attrNameLst>
                                      </p:cBhvr>
                                      <p:tavLst>
                                        <p:tav tm="0">
                                          <p:val>
                                            <p:fltVal val="0"/>
                                          </p:val>
                                        </p:tav>
                                        <p:tav tm="100000">
                                          <p:val>
                                            <p:strVal val="#ppt_w"/>
                                          </p:val>
                                        </p:tav>
                                      </p:tavLst>
                                    </p:anim>
                                    <p:anim calcmode="lin" valueType="num">
                                      <p:cBhvr>
                                        <p:cTn id="28" dur="1000" fill="hold"/>
                                        <p:tgtEl>
                                          <p:spTgt spid="4">
                                            <p:graphicEl>
                                              <a:dgm id="{D7FB5C65-29FB-4CA0-B067-E81DE80E9EED}"/>
                                            </p:graphicEl>
                                          </p:spTgt>
                                        </p:tgtEl>
                                        <p:attrNameLst>
                                          <p:attrName>ppt_h</p:attrName>
                                        </p:attrNameLst>
                                      </p:cBhvr>
                                      <p:tavLst>
                                        <p:tav tm="0">
                                          <p:val>
                                            <p:fltVal val="0"/>
                                          </p:val>
                                        </p:tav>
                                        <p:tav tm="100000">
                                          <p:val>
                                            <p:strVal val="#ppt_h"/>
                                          </p:val>
                                        </p:tav>
                                      </p:tavLst>
                                    </p:anim>
                                    <p:anim calcmode="lin" valueType="num">
                                      <p:cBhvr>
                                        <p:cTn id="29" dur="1000" fill="hold"/>
                                        <p:tgtEl>
                                          <p:spTgt spid="4">
                                            <p:graphicEl>
                                              <a:dgm id="{D7FB5C65-29FB-4CA0-B067-E81DE80E9EED}"/>
                                            </p:graphicEl>
                                          </p:spTgt>
                                        </p:tgtEl>
                                        <p:attrNameLst>
                                          <p:attrName>style.rotation</p:attrName>
                                        </p:attrNameLst>
                                      </p:cBhvr>
                                      <p:tavLst>
                                        <p:tav tm="0">
                                          <p:val>
                                            <p:fltVal val="90"/>
                                          </p:val>
                                        </p:tav>
                                        <p:tav tm="100000">
                                          <p:val>
                                            <p:fltVal val="0"/>
                                          </p:val>
                                        </p:tav>
                                      </p:tavLst>
                                    </p:anim>
                                    <p:animEffect transition="in" filter="fade">
                                      <p:cBhvr>
                                        <p:cTn id="30" dur="1000"/>
                                        <p:tgtEl>
                                          <p:spTgt spid="4">
                                            <p:graphicEl>
                                              <a:dgm id="{D7FB5C65-29FB-4CA0-B067-E81DE80E9EED}"/>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4">
                                            <p:graphicEl>
                                              <a:dgm id="{F1250E6B-E13F-43D1-A242-A45CF69E1776}"/>
                                            </p:graphicEl>
                                          </p:spTgt>
                                        </p:tgtEl>
                                        <p:attrNameLst>
                                          <p:attrName>style.visibility</p:attrName>
                                        </p:attrNameLst>
                                      </p:cBhvr>
                                      <p:to>
                                        <p:strVal val="visible"/>
                                      </p:to>
                                    </p:set>
                                    <p:anim calcmode="lin" valueType="num">
                                      <p:cBhvr>
                                        <p:cTn id="35" dur="1000" fill="hold"/>
                                        <p:tgtEl>
                                          <p:spTgt spid="4">
                                            <p:graphicEl>
                                              <a:dgm id="{F1250E6B-E13F-43D1-A242-A45CF69E1776}"/>
                                            </p:graphicEl>
                                          </p:spTgt>
                                        </p:tgtEl>
                                        <p:attrNameLst>
                                          <p:attrName>ppt_w</p:attrName>
                                        </p:attrNameLst>
                                      </p:cBhvr>
                                      <p:tavLst>
                                        <p:tav tm="0">
                                          <p:val>
                                            <p:fltVal val="0"/>
                                          </p:val>
                                        </p:tav>
                                        <p:tav tm="100000">
                                          <p:val>
                                            <p:strVal val="#ppt_w"/>
                                          </p:val>
                                        </p:tav>
                                      </p:tavLst>
                                    </p:anim>
                                    <p:anim calcmode="lin" valueType="num">
                                      <p:cBhvr>
                                        <p:cTn id="36" dur="1000" fill="hold"/>
                                        <p:tgtEl>
                                          <p:spTgt spid="4">
                                            <p:graphicEl>
                                              <a:dgm id="{F1250E6B-E13F-43D1-A242-A45CF69E1776}"/>
                                            </p:graphicEl>
                                          </p:spTgt>
                                        </p:tgtEl>
                                        <p:attrNameLst>
                                          <p:attrName>ppt_h</p:attrName>
                                        </p:attrNameLst>
                                      </p:cBhvr>
                                      <p:tavLst>
                                        <p:tav tm="0">
                                          <p:val>
                                            <p:fltVal val="0"/>
                                          </p:val>
                                        </p:tav>
                                        <p:tav tm="100000">
                                          <p:val>
                                            <p:strVal val="#ppt_h"/>
                                          </p:val>
                                        </p:tav>
                                      </p:tavLst>
                                    </p:anim>
                                    <p:anim calcmode="lin" valueType="num">
                                      <p:cBhvr>
                                        <p:cTn id="37" dur="1000" fill="hold"/>
                                        <p:tgtEl>
                                          <p:spTgt spid="4">
                                            <p:graphicEl>
                                              <a:dgm id="{F1250E6B-E13F-43D1-A242-A45CF69E1776}"/>
                                            </p:graphicEl>
                                          </p:spTgt>
                                        </p:tgtEl>
                                        <p:attrNameLst>
                                          <p:attrName>style.rotation</p:attrName>
                                        </p:attrNameLst>
                                      </p:cBhvr>
                                      <p:tavLst>
                                        <p:tav tm="0">
                                          <p:val>
                                            <p:fltVal val="90"/>
                                          </p:val>
                                        </p:tav>
                                        <p:tav tm="100000">
                                          <p:val>
                                            <p:fltVal val="0"/>
                                          </p:val>
                                        </p:tav>
                                      </p:tavLst>
                                    </p:anim>
                                    <p:animEffect transition="in" filter="fade">
                                      <p:cBhvr>
                                        <p:cTn id="38" dur="1000"/>
                                        <p:tgtEl>
                                          <p:spTgt spid="4">
                                            <p:graphicEl>
                                              <a:dgm id="{F1250E6B-E13F-43D1-A242-A45CF69E1776}"/>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4">
                                            <p:graphicEl>
                                              <a:dgm id="{EFA46AA7-4737-45BA-943F-DEADF7CD8A1E}"/>
                                            </p:graphicEl>
                                          </p:spTgt>
                                        </p:tgtEl>
                                        <p:attrNameLst>
                                          <p:attrName>style.visibility</p:attrName>
                                        </p:attrNameLst>
                                      </p:cBhvr>
                                      <p:to>
                                        <p:strVal val="visible"/>
                                      </p:to>
                                    </p:set>
                                    <p:anim calcmode="lin" valueType="num">
                                      <p:cBhvr>
                                        <p:cTn id="43" dur="1000" fill="hold"/>
                                        <p:tgtEl>
                                          <p:spTgt spid="4">
                                            <p:graphicEl>
                                              <a:dgm id="{EFA46AA7-4737-45BA-943F-DEADF7CD8A1E}"/>
                                            </p:graphicEl>
                                          </p:spTgt>
                                        </p:tgtEl>
                                        <p:attrNameLst>
                                          <p:attrName>ppt_w</p:attrName>
                                        </p:attrNameLst>
                                      </p:cBhvr>
                                      <p:tavLst>
                                        <p:tav tm="0">
                                          <p:val>
                                            <p:fltVal val="0"/>
                                          </p:val>
                                        </p:tav>
                                        <p:tav tm="100000">
                                          <p:val>
                                            <p:strVal val="#ppt_w"/>
                                          </p:val>
                                        </p:tav>
                                      </p:tavLst>
                                    </p:anim>
                                    <p:anim calcmode="lin" valueType="num">
                                      <p:cBhvr>
                                        <p:cTn id="44" dur="1000" fill="hold"/>
                                        <p:tgtEl>
                                          <p:spTgt spid="4">
                                            <p:graphicEl>
                                              <a:dgm id="{EFA46AA7-4737-45BA-943F-DEADF7CD8A1E}"/>
                                            </p:graphicEl>
                                          </p:spTgt>
                                        </p:tgtEl>
                                        <p:attrNameLst>
                                          <p:attrName>ppt_h</p:attrName>
                                        </p:attrNameLst>
                                      </p:cBhvr>
                                      <p:tavLst>
                                        <p:tav tm="0">
                                          <p:val>
                                            <p:fltVal val="0"/>
                                          </p:val>
                                        </p:tav>
                                        <p:tav tm="100000">
                                          <p:val>
                                            <p:strVal val="#ppt_h"/>
                                          </p:val>
                                        </p:tav>
                                      </p:tavLst>
                                    </p:anim>
                                    <p:anim calcmode="lin" valueType="num">
                                      <p:cBhvr>
                                        <p:cTn id="45" dur="1000" fill="hold"/>
                                        <p:tgtEl>
                                          <p:spTgt spid="4">
                                            <p:graphicEl>
                                              <a:dgm id="{EFA46AA7-4737-45BA-943F-DEADF7CD8A1E}"/>
                                            </p:graphicEl>
                                          </p:spTgt>
                                        </p:tgtEl>
                                        <p:attrNameLst>
                                          <p:attrName>style.rotation</p:attrName>
                                        </p:attrNameLst>
                                      </p:cBhvr>
                                      <p:tavLst>
                                        <p:tav tm="0">
                                          <p:val>
                                            <p:fltVal val="90"/>
                                          </p:val>
                                        </p:tav>
                                        <p:tav tm="100000">
                                          <p:val>
                                            <p:fltVal val="0"/>
                                          </p:val>
                                        </p:tav>
                                      </p:tavLst>
                                    </p:anim>
                                    <p:animEffect transition="in" filter="fade">
                                      <p:cBhvr>
                                        <p:cTn id="46" dur="1000"/>
                                        <p:tgtEl>
                                          <p:spTgt spid="4">
                                            <p:graphicEl>
                                              <a:dgm id="{EFA46AA7-4737-45BA-943F-DEADF7CD8A1E}"/>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4">
                                            <p:graphicEl>
                                              <a:dgm id="{9282D45C-5B8F-494C-AE8A-A932A175D5D7}"/>
                                            </p:graphicEl>
                                          </p:spTgt>
                                        </p:tgtEl>
                                        <p:attrNameLst>
                                          <p:attrName>style.visibility</p:attrName>
                                        </p:attrNameLst>
                                      </p:cBhvr>
                                      <p:to>
                                        <p:strVal val="visible"/>
                                      </p:to>
                                    </p:set>
                                    <p:anim calcmode="lin" valueType="num">
                                      <p:cBhvr>
                                        <p:cTn id="51" dur="1000" fill="hold"/>
                                        <p:tgtEl>
                                          <p:spTgt spid="4">
                                            <p:graphicEl>
                                              <a:dgm id="{9282D45C-5B8F-494C-AE8A-A932A175D5D7}"/>
                                            </p:graphicEl>
                                          </p:spTgt>
                                        </p:tgtEl>
                                        <p:attrNameLst>
                                          <p:attrName>ppt_w</p:attrName>
                                        </p:attrNameLst>
                                      </p:cBhvr>
                                      <p:tavLst>
                                        <p:tav tm="0">
                                          <p:val>
                                            <p:fltVal val="0"/>
                                          </p:val>
                                        </p:tav>
                                        <p:tav tm="100000">
                                          <p:val>
                                            <p:strVal val="#ppt_w"/>
                                          </p:val>
                                        </p:tav>
                                      </p:tavLst>
                                    </p:anim>
                                    <p:anim calcmode="lin" valueType="num">
                                      <p:cBhvr>
                                        <p:cTn id="52" dur="1000" fill="hold"/>
                                        <p:tgtEl>
                                          <p:spTgt spid="4">
                                            <p:graphicEl>
                                              <a:dgm id="{9282D45C-5B8F-494C-AE8A-A932A175D5D7}"/>
                                            </p:graphicEl>
                                          </p:spTgt>
                                        </p:tgtEl>
                                        <p:attrNameLst>
                                          <p:attrName>ppt_h</p:attrName>
                                        </p:attrNameLst>
                                      </p:cBhvr>
                                      <p:tavLst>
                                        <p:tav tm="0">
                                          <p:val>
                                            <p:fltVal val="0"/>
                                          </p:val>
                                        </p:tav>
                                        <p:tav tm="100000">
                                          <p:val>
                                            <p:strVal val="#ppt_h"/>
                                          </p:val>
                                        </p:tav>
                                      </p:tavLst>
                                    </p:anim>
                                    <p:anim calcmode="lin" valueType="num">
                                      <p:cBhvr>
                                        <p:cTn id="53" dur="1000" fill="hold"/>
                                        <p:tgtEl>
                                          <p:spTgt spid="4">
                                            <p:graphicEl>
                                              <a:dgm id="{9282D45C-5B8F-494C-AE8A-A932A175D5D7}"/>
                                            </p:graphicEl>
                                          </p:spTgt>
                                        </p:tgtEl>
                                        <p:attrNameLst>
                                          <p:attrName>style.rotation</p:attrName>
                                        </p:attrNameLst>
                                      </p:cBhvr>
                                      <p:tavLst>
                                        <p:tav tm="0">
                                          <p:val>
                                            <p:fltVal val="90"/>
                                          </p:val>
                                        </p:tav>
                                        <p:tav tm="100000">
                                          <p:val>
                                            <p:fltVal val="0"/>
                                          </p:val>
                                        </p:tav>
                                      </p:tavLst>
                                    </p:anim>
                                    <p:animEffect transition="in" filter="fade">
                                      <p:cBhvr>
                                        <p:cTn id="54" dur="1000"/>
                                        <p:tgtEl>
                                          <p:spTgt spid="4">
                                            <p:graphicEl>
                                              <a:dgm id="{9282D45C-5B8F-494C-AE8A-A932A175D5D7}"/>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500"/>
                                        <p:tgtEl>
                                          <p:spTgt spid="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050"/>
                                        </p:tgtEl>
                                        <p:attrNameLst>
                                          <p:attrName>style.visibility</p:attrName>
                                        </p:attrNameLst>
                                      </p:cBhvr>
                                      <p:to>
                                        <p:strVal val="visible"/>
                                      </p:to>
                                    </p:set>
                                    <p:animEffect transition="in" filter="fade">
                                      <p:cBhvr>
                                        <p:cTn id="6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PEG - 31.7 k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990304"/>
            <a:ext cx="3888432" cy="306648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du film le dictateur de Charlie Chap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00" y="2973288"/>
            <a:ext cx="4057650" cy="304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re 6"/>
          <p:cNvSpPr>
            <a:spLocks noGrp="1"/>
          </p:cNvSpPr>
          <p:nvPr>
            <p:ph type="title"/>
          </p:nvPr>
        </p:nvSpPr>
        <p:spPr>
          <a:xfrm>
            <a:off x="457200" y="274638"/>
            <a:ext cx="8229600" cy="718648"/>
          </a:xfrm>
        </p:spPr>
        <p:txBody>
          <a:bodyPr/>
          <a:lstStyle/>
          <a:p>
            <a:r>
              <a:rPr lang="fr-FR" dirty="0" smtClean="0"/>
              <a:t>Le Dictateur (Charlie Chaplin, 1940)</a:t>
            </a:r>
            <a:endParaRPr lang="fr-FR" dirty="0"/>
          </a:p>
        </p:txBody>
      </p:sp>
      <p:sp>
        <p:nvSpPr>
          <p:cNvPr id="8" name="Espace réservé du texte 7"/>
          <p:cNvSpPr>
            <a:spLocks noGrp="1"/>
          </p:cNvSpPr>
          <p:nvPr>
            <p:ph type="body" idx="1"/>
          </p:nvPr>
        </p:nvSpPr>
        <p:spPr>
          <a:xfrm>
            <a:off x="462434" y="980728"/>
            <a:ext cx="4040188" cy="1944216"/>
          </a:xfrm>
        </p:spPr>
        <p:txBody>
          <a:bodyPr>
            <a:normAutofit/>
          </a:bodyPr>
          <a:lstStyle/>
          <a:p>
            <a:r>
              <a:rPr lang="fr-FR" dirty="0" err="1" smtClean="0"/>
              <a:t>Adenoïd</a:t>
            </a:r>
            <a:r>
              <a:rPr lang="fr-FR" dirty="0" smtClean="0"/>
              <a:t> </a:t>
            </a:r>
            <a:r>
              <a:rPr lang="fr-FR" dirty="0" err="1" smtClean="0"/>
              <a:t>Hynkel</a:t>
            </a:r>
            <a:endParaRPr lang="fr-FR" dirty="0" smtClean="0"/>
          </a:p>
          <a:p>
            <a:r>
              <a:rPr lang="fr-FR" b="0" dirty="0" smtClean="0">
                <a:latin typeface="Bodoni MT Condensed" pitchFamily="18" charset="0"/>
              </a:rPr>
              <a:t>Magnétisme mécanique, hystérique – un homme faible mais manipulateur d’un entourage servile</a:t>
            </a:r>
            <a:endParaRPr lang="fr-FR" b="0" dirty="0">
              <a:latin typeface="Bodoni MT Condensed" pitchFamily="18" charset="0"/>
            </a:endParaRPr>
          </a:p>
        </p:txBody>
      </p:sp>
      <p:sp>
        <p:nvSpPr>
          <p:cNvPr id="10" name="Espace réservé du texte 9"/>
          <p:cNvSpPr>
            <a:spLocks noGrp="1"/>
          </p:cNvSpPr>
          <p:nvPr>
            <p:ph type="body" sz="quarter" idx="3"/>
          </p:nvPr>
        </p:nvSpPr>
        <p:spPr>
          <a:xfrm>
            <a:off x="4715941" y="1052736"/>
            <a:ext cx="4041775" cy="1800200"/>
          </a:xfrm>
        </p:spPr>
        <p:txBody>
          <a:bodyPr>
            <a:normAutofit/>
          </a:bodyPr>
          <a:lstStyle/>
          <a:p>
            <a:r>
              <a:rPr lang="fr-FR" dirty="0" smtClean="0"/>
              <a:t>Le barbier juif</a:t>
            </a:r>
          </a:p>
          <a:p>
            <a:r>
              <a:rPr lang="fr-FR" b="0" dirty="0" smtClean="0">
                <a:latin typeface="Bodoni MT Condensed" pitchFamily="18" charset="0"/>
              </a:rPr>
              <a:t>Gauche extérieurement, mais droit intérieurement, saura galvaniser l’entourage par sa simplicité</a:t>
            </a:r>
            <a:endParaRPr lang="fr-FR" b="0" dirty="0">
              <a:latin typeface="Bodoni MT Condensed" pitchFamily="18" charset="0"/>
            </a:endParaRPr>
          </a:p>
        </p:txBody>
      </p:sp>
      <p:sp>
        <p:nvSpPr>
          <p:cNvPr id="12" name="Rectangle 11"/>
          <p:cNvSpPr/>
          <p:nvPr/>
        </p:nvSpPr>
        <p:spPr>
          <a:xfrm>
            <a:off x="440532" y="6021288"/>
            <a:ext cx="4572000" cy="646331"/>
          </a:xfrm>
          <a:prstGeom prst="rect">
            <a:avLst/>
          </a:prstGeom>
        </p:spPr>
        <p:txBody>
          <a:bodyPr>
            <a:spAutoFit/>
          </a:bodyPr>
          <a:lstStyle/>
          <a:p>
            <a:r>
              <a:rPr lang="fr-FR" i="1" dirty="0">
                <a:latin typeface="Garamond" pitchFamily="18" charset="0"/>
              </a:rPr>
              <a:t>« La violence : une force faible. » </a:t>
            </a:r>
            <a:r>
              <a:rPr lang="fr-FR" b="1" dirty="0">
                <a:latin typeface="Garamond" pitchFamily="18" charset="0"/>
              </a:rPr>
              <a:t>Vladimir Jankélévitch</a:t>
            </a:r>
          </a:p>
        </p:txBody>
      </p:sp>
      <p:sp>
        <p:nvSpPr>
          <p:cNvPr id="13" name="Rectangle 12"/>
          <p:cNvSpPr/>
          <p:nvPr/>
        </p:nvSpPr>
        <p:spPr>
          <a:xfrm>
            <a:off x="4860032" y="6015623"/>
            <a:ext cx="3888432" cy="646331"/>
          </a:xfrm>
          <a:prstGeom prst="rect">
            <a:avLst/>
          </a:prstGeom>
        </p:spPr>
        <p:txBody>
          <a:bodyPr wrap="square">
            <a:spAutoFit/>
          </a:bodyPr>
          <a:lstStyle/>
          <a:p>
            <a:r>
              <a:rPr lang="fr-FR" i="1" dirty="0">
                <a:latin typeface="Garamond" pitchFamily="18" charset="0"/>
              </a:rPr>
              <a:t> Amour, donne-moi ta force, et cette force me sauvera. »     </a:t>
            </a:r>
            <a:r>
              <a:rPr lang="fr-FR" b="1" dirty="0">
                <a:latin typeface="Garamond" pitchFamily="18" charset="0"/>
              </a:rPr>
              <a:t>William Shakespeare</a:t>
            </a:r>
          </a:p>
        </p:txBody>
      </p:sp>
    </p:spTree>
    <p:extLst>
      <p:ext uri="{BB962C8B-B14F-4D97-AF65-F5344CB8AC3E}">
        <p14:creationId xmlns:p14="http://schemas.microsoft.com/office/powerpoint/2010/main" val="8849218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time-fraternite-tulle.com/planches/Images_2/Jerich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24" y="260649"/>
            <a:ext cx="5321477" cy="2952327"/>
          </a:xfrm>
          <a:prstGeom prst="rect">
            <a:avLst/>
          </a:prstGeom>
          <a:noFill/>
          <a:effectLst>
            <a:reflection blurRad="6350" stA="50000" endA="295" endPos="92000" dist="101600" dir="5400000" sy="-100000" algn="bl" rotWithShape="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5585201" y="271612"/>
            <a:ext cx="3451295" cy="6370975"/>
          </a:xfrm>
          <a:prstGeom prst="rect">
            <a:avLst/>
          </a:prstGeom>
        </p:spPr>
        <p:txBody>
          <a:bodyPr wrap="square">
            <a:spAutoFit/>
          </a:bodyPr>
          <a:lstStyle/>
          <a:p>
            <a:r>
              <a:rPr lang="fr-FR" sz="2400" dirty="0" smtClean="0">
                <a:latin typeface="Bodoni MT Condensed" pitchFamily="18" charset="0"/>
              </a:rPr>
              <a:t>Le Mur de Berlin est tombé le 9 décembre 1989 après des marches silencieuses de plus en plus nombreuses dans toute l’Allemagne de l’Est. </a:t>
            </a:r>
            <a:r>
              <a:rPr lang="fr-FR" sz="2400" i="1" dirty="0" err="1" smtClean="0">
                <a:latin typeface="Bodoni MT Condensed" pitchFamily="18" charset="0"/>
              </a:rPr>
              <a:t>Montagsdemonstrationen</a:t>
            </a:r>
            <a:r>
              <a:rPr lang="fr-FR" sz="2400" i="1" dirty="0">
                <a:latin typeface="Bodoni MT Condensed" pitchFamily="18" charset="0"/>
              </a:rPr>
              <a:t> </a:t>
            </a:r>
            <a:r>
              <a:rPr lang="fr-FR" sz="2400" i="1" dirty="0" smtClean="0">
                <a:latin typeface="Bodoni MT Condensed" pitchFamily="18" charset="0"/>
              </a:rPr>
              <a:t> </a:t>
            </a:r>
            <a:r>
              <a:rPr lang="fr-FR" sz="2400" i="1" dirty="0">
                <a:latin typeface="Bodoni MT Condensed" pitchFamily="18" charset="0"/>
              </a:rPr>
              <a:t> </a:t>
            </a:r>
            <a:r>
              <a:rPr lang="fr-FR" sz="2400" i="1" dirty="0" smtClean="0">
                <a:latin typeface="Bodoni MT Condensed" pitchFamily="18" charset="0"/>
              </a:rPr>
              <a:t> </a:t>
            </a:r>
            <a:r>
              <a:rPr lang="fr-FR" sz="2400" dirty="0" smtClean="0">
                <a:latin typeface="Bodoni MT Condensed" pitchFamily="18" charset="0"/>
              </a:rPr>
              <a:t> (manifestations </a:t>
            </a:r>
            <a:r>
              <a:rPr lang="fr-FR" sz="2400" dirty="0">
                <a:latin typeface="Bodoni MT Condensed" pitchFamily="18" charset="0"/>
              </a:rPr>
              <a:t>du lundi) </a:t>
            </a:r>
            <a:r>
              <a:rPr lang="fr-FR" sz="2400" dirty="0" smtClean="0">
                <a:latin typeface="Bodoni MT Condensed" pitchFamily="18" charset="0"/>
              </a:rPr>
              <a:t>: énergie opposée en automne</a:t>
            </a:r>
            <a:r>
              <a:rPr lang="fr-FR" sz="2400" dirty="0">
                <a:latin typeface="Bodoni MT Condensed" pitchFamily="18" charset="0"/>
              </a:rPr>
              <a:t> 1989, par les citoyens opposés au régime communiste de </a:t>
            </a:r>
            <a:r>
              <a:rPr lang="fr-FR" sz="2400" dirty="0" smtClean="0">
                <a:latin typeface="Bodoni MT Condensed" pitchFamily="18" charset="0"/>
              </a:rPr>
              <a:t>RDA</a:t>
            </a:r>
            <a:r>
              <a:rPr lang="fr-FR" sz="2400" dirty="0">
                <a:latin typeface="Bodoni MT Condensed" pitchFamily="18" charset="0"/>
              </a:rPr>
              <a:t> </a:t>
            </a:r>
            <a:endParaRPr lang="fr-FR" sz="2400" dirty="0" smtClean="0">
              <a:latin typeface="Bodoni MT Condensed" pitchFamily="18" charset="0"/>
            </a:endParaRPr>
          </a:p>
          <a:p>
            <a:r>
              <a:rPr lang="fr-FR" sz="2400" dirty="0"/>
              <a:t>Des prières pour la paix à l’église Nicolas de Leipzig ont été organisées par les pasteurs Christian Führer </a:t>
            </a:r>
            <a:r>
              <a:rPr lang="fr-FR" sz="2400" dirty="0" smtClean="0"/>
              <a:t>et</a:t>
            </a:r>
            <a:r>
              <a:rPr lang="fr-FR" sz="2400" dirty="0"/>
              <a:t> Christoph </a:t>
            </a:r>
            <a:r>
              <a:rPr lang="fr-FR" sz="2400" dirty="0" err="1" smtClean="0"/>
              <a:t>Wonneberger</a:t>
            </a:r>
            <a:r>
              <a:rPr lang="fr-FR" sz="2400" dirty="0" smtClean="0"/>
              <a:t> </a:t>
            </a:r>
            <a:r>
              <a:rPr lang="fr-FR" sz="2400" dirty="0"/>
              <a:t>dès le milieu des années 1980.</a:t>
            </a:r>
            <a:endParaRPr lang="fr-FR" sz="2400" dirty="0">
              <a:latin typeface="Bodoni MT Condensed" pitchFamily="18" charset="0"/>
            </a:endParaRPr>
          </a:p>
        </p:txBody>
      </p:sp>
      <p:sp>
        <p:nvSpPr>
          <p:cNvPr id="6" name="Titre 1"/>
          <p:cNvSpPr txBox="1">
            <a:spLocks/>
          </p:cNvSpPr>
          <p:nvPr/>
        </p:nvSpPr>
        <p:spPr>
          <a:xfrm>
            <a:off x="254720" y="260648"/>
            <a:ext cx="8229600" cy="706090"/>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r>
              <a:rPr lang="fr-FR" dirty="0" smtClean="0"/>
              <a:t>Les trompettes de Jéricho</a:t>
            </a:r>
            <a:endParaRPr lang="fr-FR" dirty="0"/>
          </a:p>
        </p:txBody>
      </p:sp>
      <p:pic>
        <p:nvPicPr>
          <p:cNvPr id="10" name="Picture 3" descr="http://upload.wikimedia.org/wikipedia/commons/thumb/2/27/Bundesarchiv_Bild_183-1990-0922-002%2C_Leipzig%2C_Montagsdemonstration.jpg/220px-Bundesarchiv_Bild_183-1990-0922-002%2C_Leipzig%2C_Montagsdemonstratio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887" y="3284984"/>
            <a:ext cx="3077176" cy="194421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4720" y="5589240"/>
            <a:ext cx="3086691" cy="92333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i="1" dirty="0" err="1"/>
              <a:t>Chronik</a:t>
            </a:r>
            <a:r>
              <a:rPr lang="fr-FR" i="1" dirty="0"/>
              <a:t> der Wende</a:t>
            </a:r>
            <a:r>
              <a:rPr lang="fr-FR" dirty="0"/>
              <a:t> : « Chronique </a:t>
            </a:r>
            <a:r>
              <a:rPr lang="fr-FR" dirty="0" smtClean="0"/>
              <a:t>du tournant</a:t>
            </a:r>
            <a:r>
              <a:rPr lang="fr-FR" dirty="0"/>
              <a:t> </a:t>
            </a:r>
            <a:r>
              <a:rPr lang="fr-FR" dirty="0" smtClean="0"/>
              <a:t>»</a:t>
            </a:r>
          </a:p>
          <a:p>
            <a:r>
              <a:rPr lang="fr-FR" dirty="0" smtClean="0"/>
              <a:t>Leipzig</a:t>
            </a:r>
            <a:r>
              <a:rPr lang="fr-FR" dirty="0"/>
              <a:t>, 16 octobre 1989</a:t>
            </a:r>
          </a:p>
        </p:txBody>
      </p:sp>
    </p:spTree>
    <p:extLst>
      <p:ext uri="{BB962C8B-B14F-4D97-AF65-F5344CB8AC3E}">
        <p14:creationId xmlns:p14="http://schemas.microsoft.com/office/powerpoint/2010/main" val="102390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ver_42_en_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768" y="1268760"/>
            <a:ext cx="59055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psychologie-positive.net/IMG/jpg/Plante_protegee_c_yogo_-_Fotolia_b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077072"/>
            <a:ext cx="3676650" cy="25717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457200" y="274638"/>
            <a:ext cx="8229600" cy="850106"/>
          </a:xfrm>
        </p:spPr>
        <p:txBody>
          <a:bodyPr>
            <a:normAutofit fontScale="90000"/>
          </a:bodyPr>
          <a:lstStyle/>
          <a:p>
            <a:r>
              <a:rPr lang="fr-FR" dirty="0" smtClean="0"/>
              <a:t>Propriétés de l’énergie spirituelle : résilience</a:t>
            </a:r>
            <a:endParaRPr lang="fr-FR" dirty="0"/>
          </a:p>
        </p:txBody>
      </p:sp>
    </p:spTree>
    <p:extLst>
      <p:ext uri="{BB962C8B-B14F-4D97-AF65-F5344CB8AC3E}">
        <p14:creationId xmlns:p14="http://schemas.microsoft.com/office/powerpoint/2010/main" val="1570817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sz="half" idx="2"/>
            <p:extLst>
              <p:ext uri="{D42A27DB-BD31-4B8C-83A1-F6EECF244321}">
                <p14:modId xmlns:p14="http://schemas.microsoft.com/office/powerpoint/2010/main" val="1422274140"/>
              </p:ext>
            </p:extLst>
          </p:nvPr>
        </p:nvGraphicFramePr>
        <p:xfrm>
          <a:off x="0" y="116632"/>
          <a:ext cx="9144000"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re 1"/>
          <p:cNvSpPr>
            <a:spLocks noGrp="1"/>
          </p:cNvSpPr>
          <p:nvPr>
            <p:ph type="title"/>
          </p:nvPr>
        </p:nvSpPr>
        <p:spPr>
          <a:xfrm>
            <a:off x="611560" y="0"/>
            <a:ext cx="2066528" cy="634082"/>
          </a:xfrm>
        </p:spPr>
        <p:style>
          <a:lnRef idx="0">
            <a:schemeClr val="dk1"/>
          </a:lnRef>
          <a:fillRef idx="3">
            <a:schemeClr val="dk1"/>
          </a:fillRef>
          <a:effectRef idx="3">
            <a:schemeClr val="dk1"/>
          </a:effectRef>
          <a:fontRef idx="minor">
            <a:schemeClr val="lt1"/>
          </a:fontRef>
        </p:style>
        <p:txBody>
          <a:bodyPr>
            <a:normAutofit fontScale="90000"/>
          </a:bodyPr>
          <a:lstStyle/>
          <a:p>
            <a:r>
              <a:rPr lang="fr-FR" dirty="0"/>
              <a:t>R</a:t>
            </a:r>
            <a:r>
              <a:rPr lang="fr-FR" dirty="0" smtClean="0"/>
              <a:t>ésilience</a:t>
            </a:r>
            <a:endParaRPr lang="fr-FR" dirty="0"/>
          </a:p>
        </p:txBody>
      </p:sp>
    </p:spTree>
    <p:extLst>
      <p:ext uri="{BB962C8B-B14F-4D97-AF65-F5344CB8AC3E}">
        <p14:creationId xmlns:p14="http://schemas.microsoft.com/office/powerpoint/2010/main" val="41286013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ilence 4 phases"/>
          <p:cNvPicPr>
            <a:picLocks noChangeAspect="1" noChangeArrowheads="1"/>
          </p:cNvPicPr>
          <p:nvPr/>
        </p:nvPicPr>
        <p:blipFill rotWithShape="1">
          <a:blip r:embed="rId2">
            <a:extLst>
              <a:ext uri="{28A0092B-C50C-407E-A947-70E740481C1C}">
                <a14:useLocalDpi xmlns:a14="http://schemas.microsoft.com/office/drawing/2010/main" val="0"/>
              </a:ext>
            </a:extLst>
          </a:blip>
          <a:srcRect b="25782"/>
          <a:stretch/>
        </p:blipFill>
        <p:spPr bwMode="auto">
          <a:xfrm>
            <a:off x="251519" y="332656"/>
            <a:ext cx="8726473"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ilienc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31" t="33358" r="6651" b="18071"/>
          <a:stretch/>
        </p:blipFill>
        <p:spPr bwMode="auto">
          <a:xfrm>
            <a:off x="251519" y="4311859"/>
            <a:ext cx="2562948" cy="227322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resilie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4365104"/>
            <a:ext cx="3381985" cy="22405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519" y="2875002"/>
            <a:ext cx="8726473" cy="646331"/>
          </a:xfrm>
          <a:prstGeom prst="rect">
            <a:avLst/>
          </a:prstGeom>
        </p:spPr>
        <p:txBody>
          <a:bodyPr wrap="square">
            <a:spAutoFit/>
          </a:bodyPr>
          <a:lstStyle/>
          <a:p>
            <a:r>
              <a:rPr lang="fr-FR" dirty="0" smtClean="0"/>
              <a:t>Spiritualité : outil puissant pour aider les individus et les groupes humains à se montrer résilients lorsqu’elle s’appuie sur la foi, le repentir, le sens de la responsabilité, le pardon</a:t>
            </a:r>
            <a:endParaRPr lang="fr-FR" dirty="0"/>
          </a:p>
        </p:txBody>
      </p:sp>
    </p:spTree>
    <p:extLst>
      <p:ext uri="{BB962C8B-B14F-4D97-AF65-F5344CB8AC3E}">
        <p14:creationId xmlns:p14="http://schemas.microsoft.com/office/powerpoint/2010/main" val="1048439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0" y="-29206"/>
            <a:ext cx="3672408" cy="649894"/>
          </a:xfrm>
        </p:spPr>
        <p:txBody>
          <a:bodyPr>
            <a:normAutofit/>
          </a:bodyPr>
          <a:lstStyle/>
          <a:p>
            <a:r>
              <a:rPr lang="fr-FR" sz="2800" b="1" dirty="0" smtClean="0">
                <a:solidFill>
                  <a:schemeClr val="bg1"/>
                </a:solidFill>
              </a:rPr>
              <a:t>Aide à la discussion</a:t>
            </a:r>
            <a:endParaRPr lang="fr-FR" sz="2400" b="1" dirty="0">
              <a:solidFill>
                <a:schemeClr val="bg1"/>
              </a:solidFill>
            </a:endParaRPr>
          </a:p>
        </p:txBody>
      </p:sp>
      <p:sp>
        <p:nvSpPr>
          <p:cNvPr id="5" name="Espace réservé du contenu 4"/>
          <p:cNvSpPr>
            <a:spLocks noGrp="1"/>
          </p:cNvSpPr>
          <p:nvPr>
            <p:ph idx="1"/>
          </p:nvPr>
        </p:nvSpPr>
        <p:spPr>
          <a:xfrm>
            <a:off x="251520" y="4205615"/>
            <a:ext cx="8424936" cy="2391737"/>
          </a:xfrm>
        </p:spPr>
        <p:txBody>
          <a:bodyPr>
            <a:normAutofit lnSpcReduction="10000"/>
          </a:bodyPr>
          <a:lstStyle/>
          <a:p>
            <a:pPr lvl="0"/>
            <a:r>
              <a:rPr lang="fr-FR" dirty="0"/>
              <a:t>Activité, chaleur, dynamisme, force, puissance, ressort, sève, tonus, vigueur, vitalité</a:t>
            </a:r>
          </a:p>
          <a:p>
            <a:pPr lvl="0"/>
            <a:r>
              <a:rPr lang="fr-FR" dirty="0"/>
              <a:t>acharnement, ardeur, constance, cran, endurance, entêtement, fermeté, persévérance, poigne</a:t>
            </a:r>
          </a:p>
          <a:p>
            <a:r>
              <a:rPr lang="fr-FR" dirty="0"/>
              <a:t>Ame, caractère, cœur, courage, </a:t>
            </a:r>
            <a:r>
              <a:rPr lang="fr-FR" dirty="0" smtClean="0"/>
              <a:t>décision, détermination, </a:t>
            </a:r>
            <a:r>
              <a:rPr lang="fr-FR" dirty="0"/>
              <a:t>résolution vertu, volonté</a:t>
            </a:r>
          </a:p>
        </p:txBody>
      </p:sp>
      <p:sp>
        <p:nvSpPr>
          <p:cNvPr id="6" name="Rectangle 5"/>
          <p:cNvSpPr/>
          <p:nvPr/>
        </p:nvSpPr>
        <p:spPr>
          <a:xfrm>
            <a:off x="251520" y="3764275"/>
            <a:ext cx="3930884"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dirty="0"/>
              <a:t>Principaux synonymes de énergie</a:t>
            </a:r>
          </a:p>
        </p:txBody>
      </p:sp>
      <p:sp>
        <p:nvSpPr>
          <p:cNvPr id="8" name="Rectangle 7"/>
          <p:cNvSpPr/>
          <p:nvPr/>
        </p:nvSpPr>
        <p:spPr>
          <a:xfrm>
            <a:off x="497054" y="717287"/>
            <a:ext cx="8197211" cy="3416320"/>
          </a:xfrm>
          <a:prstGeom prst="rect">
            <a:avLst/>
          </a:prstGeom>
        </p:spPr>
        <p:txBody>
          <a:bodyPr wrap="square">
            <a:spAutoFit/>
          </a:bodyPr>
          <a:lstStyle/>
          <a:p>
            <a:r>
              <a:rPr lang="fr-FR" dirty="0" smtClean="0"/>
              <a:t>Vient du grec </a:t>
            </a:r>
            <a:r>
              <a:rPr lang="fr-FR" dirty="0" err="1" smtClean="0"/>
              <a:t>ergon</a:t>
            </a:r>
            <a:r>
              <a:rPr lang="fr-FR" dirty="0" smtClean="0"/>
              <a:t> : travail. Ce qui est potentiel (latent) dans un être devient réel par un travail.</a:t>
            </a:r>
          </a:p>
          <a:p>
            <a:r>
              <a:rPr lang="fr-FR" b="1" dirty="0" smtClean="0"/>
              <a:t>1. Science physique : </a:t>
            </a:r>
            <a:r>
              <a:rPr lang="fr-FR" dirty="0" smtClean="0"/>
              <a:t>capacité </a:t>
            </a:r>
            <a:r>
              <a:rPr lang="fr-FR" dirty="0"/>
              <a:t>d'un système à produire un </a:t>
            </a:r>
            <a:r>
              <a:rPr lang="fr-FR" dirty="0" smtClean="0"/>
              <a:t>travail, </a:t>
            </a:r>
            <a:r>
              <a:rPr lang="fr-FR" dirty="0"/>
              <a:t>entraînant </a:t>
            </a:r>
            <a:r>
              <a:rPr lang="fr-FR" dirty="0" smtClean="0"/>
              <a:t>un mouvement</a:t>
            </a:r>
            <a:r>
              <a:rPr lang="fr-FR" dirty="0"/>
              <a:t> ou produisant </a:t>
            </a:r>
            <a:r>
              <a:rPr lang="fr-FR" dirty="0" smtClean="0"/>
              <a:t>de </a:t>
            </a:r>
            <a:r>
              <a:rPr lang="fr-FR" dirty="0"/>
              <a:t>la lumière, de la </a:t>
            </a:r>
            <a:r>
              <a:rPr lang="fr-FR" dirty="0" smtClean="0"/>
              <a:t>chaleur, de </a:t>
            </a:r>
            <a:r>
              <a:rPr lang="fr-FR" dirty="0"/>
              <a:t>l’électricité. G</a:t>
            </a:r>
            <a:r>
              <a:rPr lang="fr-FR" dirty="0" smtClean="0"/>
              <a:t>randeur </a:t>
            </a:r>
            <a:r>
              <a:rPr lang="fr-FR" dirty="0"/>
              <a:t>physique </a:t>
            </a:r>
            <a:r>
              <a:rPr lang="fr-FR" dirty="0" smtClean="0"/>
              <a:t>caractérisant l'état </a:t>
            </a:r>
            <a:r>
              <a:rPr lang="fr-FR" dirty="0"/>
              <a:t>d'un système et qui est d'une </a:t>
            </a:r>
            <a:r>
              <a:rPr lang="fr-FR" dirty="0" smtClean="0"/>
              <a:t>façon globale </a:t>
            </a:r>
            <a:r>
              <a:rPr lang="fr-FR" dirty="0"/>
              <a:t>conservée au cours des transformations. L'énergie s'exprime </a:t>
            </a:r>
            <a:r>
              <a:rPr lang="fr-FR" dirty="0" smtClean="0"/>
              <a:t>en joules</a:t>
            </a:r>
            <a:r>
              <a:rPr lang="fr-FR" dirty="0"/>
              <a:t> </a:t>
            </a:r>
            <a:r>
              <a:rPr lang="fr-FR" dirty="0" smtClean="0"/>
              <a:t>ou </a:t>
            </a:r>
            <a:r>
              <a:rPr lang="fr-FR" dirty="0"/>
              <a:t>souvent en </a:t>
            </a:r>
            <a:r>
              <a:rPr lang="fr-FR" dirty="0" err="1" smtClean="0"/>
              <a:t>kilowatt-heure</a:t>
            </a:r>
            <a:r>
              <a:rPr lang="fr-FR" dirty="0" smtClean="0"/>
              <a:t>.</a:t>
            </a:r>
            <a:endParaRPr lang="fr-FR" dirty="0"/>
          </a:p>
          <a:p>
            <a:r>
              <a:rPr lang="fr-FR" b="1" dirty="0" smtClean="0"/>
              <a:t>2. «</a:t>
            </a:r>
            <a:r>
              <a:rPr lang="fr-FR" b="1" dirty="0"/>
              <a:t> énergie » </a:t>
            </a:r>
            <a:r>
              <a:rPr lang="fr-FR" b="1" dirty="0" smtClean="0"/>
              <a:t>évoque aussi </a:t>
            </a:r>
            <a:r>
              <a:rPr lang="fr-FR" dirty="0" smtClean="0"/>
              <a:t>les ressources énergétiques : consommation</a:t>
            </a:r>
            <a:r>
              <a:rPr lang="fr-FR" dirty="0"/>
              <a:t>, </a:t>
            </a:r>
            <a:r>
              <a:rPr lang="fr-FR" dirty="0" smtClean="0"/>
              <a:t>développement</a:t>
            </a:r>
            <a:r>
              <a:rPr lang="fr-FR" dirty="0"/>
              <a:t>, </a:t>
            </a:r>
            <a:r>
              <a:rPr lang="fr-FR" dirty="0" smtClean="0"/>
              <a:t>épuisement</a:t>
            </a:r>
            <a:r>
              <a:rPr lang="fr-FR" dirty="0"/>
              <a:t>, </a:t>
            </a:r>
            <a:r>
              <a:rPr lang="fr-FR" dirty="0" smtClean="0"/>
              <a:t>impact </a:t>
            </a:r>
            <a:r>
              <a:rPr lang="fr-FR" dirty="0"/>
              <a:t>écologique. Les </a:t>
            </a:r>
            <a:r>
              <a:rPr lang="fr-FR" dirty="0" smtClean="0"/>
              <a:t>grandes sources </a:t>
            </a:r>
            <a:r>
              <a:rPr lang="fr-FR" dirty="0"/>
              <a:t>énergétiques sont les énergies fossiles </a:t>
            </a:r>
            <a:r>
              <a:rPr lang="fr-FR" dirty="0" smtClean="0"/>
              <a:t>(</a:t>
            </a:r>
            <a:r>
              <a:rPr lang="fr-FR" u="sng" dirty="0" smtClean="0"/>
              <a:t>gaz naturel</a:t>
            </a:r>
            <a:r>
              <a:rPr lang="fr-FR" dirty="0" smtClean="0"/>
              <a:t>, charbon</a:t>
            </a:r>
            <a:r>
              <a:rPr lang="fr-FR" dirty="0"/>
              <a:t>, </a:t>
            </a:r>
            <a:r>
              <a:rPr lang="fr-FR" dirty="0" smtClean="0"/>
              <a:t>pétrole</a:t>
            </a:r>
            <a:r>
              <a:rPr lang="fr-FR" dirty="0"/>
              <a:t>), l’énergie hydroélectrique, l’énergie éolienne, l’énergie nucléaire, l’énergie solaire, </a:t>
            </a:r>
            <a:r>
              <a:rPr lang="fr-FR" dirty="0" smtClean="0"/>
              <a:t>l’énergie géothermique</a:t>
            </a:r>
            <a:r>
              <a:rPr lang="fr-FR" dirty="0"/>
              <a:t>.</a:t>
            </a:r>
          </a:p>
        </p:txBody>
      </p:sp>
      <p:sp>
        <p:nvSpPr>
          <p:cNvPr id="9" name="Rectangle 8"/>
          <p:cNvSpPr/>
          <p:nvPr/>
        </p:nvSpPr>
        <p:spPr>
          <a:xfrm>
            <a:off x="497054" y="162126"/>
            <a:ext cx="2558714" cy="40011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fr-FR" sz="2000" dirty="0"/>
              <a:t>E</a:t>
            </a:r>
            <a:r>
              <a:rPr lang="fr-FR" sz="2000" b="1" dirty="0"/>
              <a:t>nergie</a:t>
            </a:r>
            <a:r>
              <a:rPr lang="fr-FR" sz="2000" dirty="0"/>
              <a:t> </a:t>
            </a:r>
            <a:r>
              <a:rPr lang="fr-FR" sz="2000" dirty="0" smtClean="0"/>
              <a:t>- définition </a:t>
            </a:r>
            <a:endParaRPr lang="fr-FR" sz="2000" dirty="0"/>
          </a:p>
        </p:txBody>
      </p:sp>
    </p:spTree>
    <p:extLst>
      <p:ext uri="{BB962C8B-B14F-4D97-AF65-F5344CB8AC3E}">
        <p14:creationId xmlns:p14="http://schemas.microsoft.com/office/powerpoint/2010/main" val="2078248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16632"/>
            <a:ext cx="8784976" cy="1301006"/>
          </a:xfrm>
        </p:spPr>
        <p:txBody>
          <a:bodyPr>
            <a:noAutofit/>
          </a:bodyPr>
          <a:lstStyle/>
          <a:p>
            <a:pPr algn="ctr"/>
            <a:r>
              <a:rPr lang="fr-FR" dirty="0"/>
              <a:t>Permanence du fait religieux et des empires </a:t>
            </a:r>
            <a:r>
              <a:rPr lang="fr-FR" dirty="0" smtClean="0"/>
              <a:t>spirituels</a:t>
            </a:r>
            <a:endParaRPr lang="fr-FR" dirty="0"/>
          </a:p>
        </p:txBody>
      </p:sp>
      <p:sp>
        <p:nvSpPr>
          <p:cNvPr id="6" name="Espace réservé du contenu 5"/>
          <p:cNvSpPr>
            <a:spLocks noGrp="1"/>
          </p:cNvSpPr>
          <p:nvPr>
            <p:ph sz="half" idx="2"/>
          </p:nvPr>
        </p:nvSpPr>
        <p:spPr>
          <a:xfrm>
            <a:off x="323528" y="2204864"/>
            <a:ext cx="4464496" cy="4464496"/>
          </a:xfrm>
        </p:spPr>
        <p:txBody>
          <a:bodyPr>
            <a:normAutofit fontScale="92500" lnSpcReduction="10000"/>
          </a:bodyPr>
          <a:lstStyle/>
          <a:p>
            <a:r>
              <a:rPr lang="fr-FR" dirty="0" smtClean="0"/>
              <a:t>Parmi les pouvoirs humains collectifs les plus connus (pouvoir politique, pouvoir militaire, pouvoir économique, pouvoir culturel </a:t>
            </a:r>
            <a:r>
              <a:rPr lang="fr-FR" dirty="0" err="1" smtClean="0"/>
              <a:t>etc</a:t>
            </a:r>
            <a:r>
              <a:rPr lang="fr-FR" dirty="0" smtClean="0"/>
              <a:t> …), le plus puissant est sans contestation possible le pouvoir spirituel</a:t>
            </a:r>
          </a:p>
          <a:p>
            <a:r>
              <a:rPr lang="fr-FR" dirty="0" smtClean="0"/>
              <a:t>Le fait religieux a résisté au rationalisme, au progrès scientifique et technique, à la modernisation, à la prospérité, aux persécutions.</a:t>
            </a:r>
          </a:p>
          <a:p>
            <a:r>
              <a:rPr lang="fr-FR" dirty="0" smtClean="0"/>
              <a:t>L’être humain ne peut se contenter d’une vie matérielle. </a:t>
            </a:r>
          </a:p>
        </p:txBody>
      </p:sp>
      <p:sp>
        <p:nvSpPr>
          <p:cNvPr id="9" name="Rectangle 8"/>
          <p:cNvSpPr/>
          <p:nvPr/>
        </p:nvSpPr>
        <p:spPr>
          <a:xfrm>
            <a:off x="323528" y="1412776"/>
            <a:ext cx="8208912" cy="461665"/>
          </a:xfrm>
          <a:prstGeom prst="rect">
            <a:avLst/>
          </a:prstGeom>
        </p:spPr>
        <p:txBody>
          <a:bodyPr wrap="square">
            <a:spAutoFit/>
          </a:bodyPr>
          <a:lstStyle/>
          <a:p>
            <a:r>
              <a:rPr lang="fr-FR" sz="2400" i="1" dirty="0">
                <a:latin typeface="Garamond" pitchFamily="18" charset="0"/>
              </a:rPr>
              <a:t>Les empires du futur seront spirituels</a:t>
            </a:r>
            <a:r>
              <a:rPr lang="fr-FR" sz="2400" i="1" dirty="0" smtClean="0">
                <a:latin typeface="Garamond" pitchFamily="18" charset="0"/>
              </a:rPr>
              <a:t>. </a:t>
            </a:r>
            <a:r>
              <a:rPr lang="fr-FR" dirty="0" smtClean="0"/>
              <a:t>Winston </a:t>
            </a:r>
            <a:r>
              <a:rPr lang="fr-FR" dirty="0"/>
              <a:t>Churchill</a:t>
            </a:r>
          </a:p>
        </p:txBody>
      </p:sp>
      <p:pic>
        <p:nvPicPr>
          <p:cNvPr id="1026" name="Picture 2" descr="http://lewebpedagogique.com/geotrouvetout/files/2011/01/dessousdescartes_sh_choc_des_civilisa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132855"/>
            <a:ext cx="4000500" cy="30003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32040" y="5165665"/>
            <a:ext cx="4000500" cy="646331"/>
          </a:xfrm>
          <a:prstGeom prst="rect">
            <a:avLst/>
          </a:prstGeom>
        </p:spPr>
        <p:txBody>
          <a:bodyPr wrap="square">
            <a:spAutoFit/>
          </a:bodyPr>
          <a:lstStyle/>
          <a:p>
            <a:pPr algn="ctr"/>
            <a:r>
              <a:rPr lang="fr-FR" dirty="0"/>
              <a:t>Les huit grandes ères de civilisation selon Samuel Huntington</a:t>
            </a:r>
          </a:p>
        </p:txBody>
      </p:sp>
    </p:spTree>
    <p:extLst>
      <p:ext uri="{BB962C8B-B14F-4D97-AF65-F5344CB8AC3E}">
        <p14:creationId xmlns:p14="http://schemas.microsoft.com/office/powerpoint/2010/main" val="11193097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6021288"/>
            <a:ext cx="8229600" cy="706090"/>
          </a:xfrm>
        </p:spPr>
        <p:txBody>
          <a:bodyPr>
            <a:normAutofit/>
          </a:bodyPr>
          <a:lstStyle/>
          <a:p>
            <a:r>
              <a:rPr lang="fr-FR" dirty="0" smtClean="0"/>
              <a:t>Principes de l’Unification - Eschatologie</a:t>
            </a:r>
            <a:endParaRPr lang="fr-FR" dirty="0"/>
          </a:p>
        </p:txBody>
      </p:sp>
      <p:sp>
        <p:nvSpPr>
          <p:cNvPr id="4" name="Espace réservé du contenu 3"/>
          <p:cNvSpPr>
            <a:spLocks noGrp="1"/>
          </p:cNvSpPr>
          <p:nvPr>
            <p:ph sz="half" idx="2"/>
          </p:nvPr>
        </p:nvSpPr>
        <p:spPr>
          <a:xfrm>
            <a:off x="323528" y="332656"/>
            <a:ext cx="8568952" cy="5544616"/>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0" indent="0">
              <a:buNone/>
            </a:pPr>
            <a:r>
              <a:rPr lang="fr-FR" sz="3900" dirty="0" smtClean="0">
                <a:latin typeface="Bodoni MT Condensed" pitchFamily="18" charset="0"/>
              </a:rPr>
              <a:t>L’irrésistible poussée de l’âme originelle vers le bien</a:t>
            </a:r>
          </a:p>
          <a:p>
            <a:pPr marL="0" indent="0">
              <a:buNone/>
            </a:pPr>
            <a:endParaRPr lang="fr-FR" dirty="0" smtClean="0">
              <a:latin typeface="Bodoni MT Condensed" pitchFamily="18" charset="0"/>
            </a:endParaRPr>
          </a:p>
          <a:p>
            <a:r>
              <a:rPr lang="fr-FR" dirty="0" smtClean="0">
                <a:latin typeface="Bodoni MT Condensed" pitchFamily="18" charset="0"/>
              </a:rPr>
              <a:t>Toujours et partout, nous avons tous une </a:t>
            </a:r>
            <a:r>
              <a:rPr lang="fr-FR" dirty="0">
                <a:latin typeface="Bodoni MT Condensed" pitchFamily="18" charset="0"/>
              </a:rPr>
              <a:t>âme originelle qui </a:t>
            </a:r>
            <a:r>
              <a:rPr lang="fr-FR" dirty="0" smtClean="0">
                <a:latin typeface="Bodoni MT Condensed" pitchFamily="18" charset="0"/>
              </a:rPr>
              <a:t>nous </a:t>
            </a:r>
            <a:r>
              <a:rPr lang="fr-FR" dirty="0">
                <a:latin typeface="Bodoni MT Condensed" pitchFamily="18" charset="0"/>
              </a:rPr>
              <a:t>incite à </a:t>
            </a:r>
            <a:r>
              <a:rPr lang="fr-FR" b="1" u="sng" dirty="0">
                <a:solidFill>
                  <a:srgbClr val="00B050"/>
                </a:solidFill>
                <a:latin typeface="Bodoni MT Condensed" pitchFamily="18" charset="0"/>
              </a:rPr>
              <a:t>repousser </a:t>
            </a:r>
            <a:r>
              <a:rPr lang="fr-FR" dirty="0">
                <a:latin typeface="Bodoni MT Condensed" pitchFamily="18" charset="0"/>
              </a:rPr>
              <a:t>le mal et à chercher le bien. </a:t>
            </a:r>
            <a:r>
              <a:rPr lang="fr-FR" dirty="0" smtClean="0">
                <a:latin typeface="Bodoni MT Condensed" pitchFamily="18" charset="0"/>
              </a:rPr>
              <a:t>Pourquoi notre âme originelle nous </a:t>
            </a:r>
            <a:r>
              <a:rPr lang="fr-FR" b="1" u="sng" dirty="0" smtClean="0">
                <a:solidFill>
                  <a:srgbClr val="00B050"/>
                </a:solidFill>
                <a:latin typeface="Bodoni MT Condensed" pitchFamily="18" charset="0"/>
              </a:rPr>
              <a:t>pousse-t-elle </a:t>
            </a:r>
            <a:r>
              <a:rPr lang="fr-FR" b="1" u="sng" dirty="0">
                <a:solidFill>
                  <a:srgbClr val="00B050"/>
                </a:solidFill>
                <a:latin typeface="Bodoni MT Condensed" pitchFamily="18" charset="0"/>
              </a:rPr>
              <a:t>irrésistiblement </a:t>
            </a:r>
            <a:r>
              <a:rPr lang="fr-FR" u="sng" dirty="0" smtClean="0">
                <a:latin typeface="Bodoni MT Condensed" pitchFamily="18" charset="0"/>
              </a:rPr>
              <a:t> </a:t>
            </a:r>
            <a:r>
              <a:rPr lang="fr-FR" dirty="0" smtClean="0">
                <a:latin typeface="Bodoni MT Condensed" pitchFamily="18" charset="0"/>
              </a:rPr>
              <a:t>vers </a:t>
            </a:r>
            <a:r>
              <a:rPr lang="fr-FR" dirty="0">
                <a:latin typeface="Bodoni MT Condensed" pitchFamily="18" charset="0"/>
              </a:rPr>
              <a:t>le bien ? Dieu, le Sujet du bien, créa les êtres humains pour être Ses partenaires objets de bonté, afin d’accomplir le but du bien. Malgré </a:t>
            </a:r>
            <a:r>
              <a:rPr lang="fr-FR" b="1" u="sng" dirty="0">
                <a:solidFill>
                  <a:srgbClr val="00B050"/>
                </a:solidFill>
                <a:latin typeface="Bodoni MT Condensed" pitchFamily="18" charset="0"/>
              </a:rPr>
              <a:t>l’influence</a:t>
            </a:r>
            <a:r>
              <a:rPr lang="fr-FR" dirty="0">
                <a:latin typeface="Bodoni MT Condensed" pitchFamily="18" charset="0"/>
              </a:rPr>
              <a:t> néfaste </a:t>
            </a:r>
            <a:r>
              <a:rPr lang="fr-FR" dirty="0" smtClean="0">
                <a:latin typeface="Bodoni MT Condensed" pitchFamily="18" charset="0"/>
              </a:rPr>
              <a:t>du mal, </a:t>
            </a:r>
            <a:r>
              <a:rPr lang="fr-FR" dirty="0">
                <a:latin typeface="Bodoni MT Condensed" pitchFamily="18" charset="0"/>
              </a:rPr>
              <a:t>l’âme originelle demeure intacte en eux et les </a:t>
            </a:r>
            <a:r>
              <a:rPr lang="fr-FR" b="1" dirty="0">
                <a:solidFill>
                  <a:srgbClr val="00B050"/>
                </a:solidFill>
                <a:latin typeface="Bodoni MT Condensed" pitchFamily="18" charset="0"/>
              </a:rPr>
              <a:t>pousse </a:t>
            </a:r>
            <a:r>
              <a:rPr lang="fr-FR" dirty="0">
                <a:latin typeface="Bodoni MT Condensed" pitchFamily="18" charset="0"/>
              </a:rPr>
              <a:t>vers le bien. </a:t>
            </a:r>
            <a:r>
              <a:rPr lang="fr-FR" dirty="0">
                <a:solidFill>
                  <a:srgbClr val="FF0000"/>
                </a:solidFill>
                <a:latin typeface="Bodoni MT Condensed" pitchFamily="18" charset="0"/>
              </a:rPr>
              <a:t>L’aspiration suprême de toute l’histoire est donc d’atteindre un monde de bonté.</a:t>
            </a:r>
          </a:p>
          <a:p>
            <a:r>
              <a:rPr lang="fr-FR" dirty="0" smtClean="0">
                <a:latin typeface="Bodoni MT Condensed" pitchFamily="18" charset="0"/>
              </a:rPr>
              <a:t>Mais il est difficile de trouver </a:t>
            </a:r>
            <a:r>
              <a:rPr lang="fr-FR" dirty="0">
                <a:latin typeface="Bodoni MT Condensed" pitchFamily="18" charset="0"/>
              </a:rPr>
              <a:t>des exemples de vraie bonté dans ce monde sous </a:t>
            </a:r>
            <a:r>
              <a:rPr lang="fr-FR" b="1" u="sng" dirty="0">
                <a:solidFill>
                  <a:srgbClr val="00B050"/>
                </a:solidFill>
                <a:latin typeface="Bodoni MT Condensed" pitchFamily="18" charset="0"/>
              </a:rPr>
              <a:t>l’emprise</a:t>
            </a:r>
            <a:r>
              <a:rPr lang="fr-FR" dirty="0">
                <a:latin typeface="Bodoni MT Condensed" pitchFamily="18" charset="0"/>
              </a:rPr>
              <a:t> du mal. </a:t>
            </a:r>
            <a:r>
              <a:rPr lang="fr-FR" dirty="0" smtClean="0">
                <a:latin typeface="Bodoni MT Condensed" pitchFamily="18" charset="0"/>
              </a:rPr>
              <a:t>L’être humain a donc cherché la </a:t>
            </a:r>
            <a:r>
              <a:rPr lang="fr-FR" dirty="0">
                <a:latin typeface="Bodoni MT Condensed" pitchFamily="18" charset="0"/>
              </a:rPr>
              <a:t>source du bien dans le monde transcendant le temps et l’espace. La religion naquit de ce besoin. Grâce à elle </a:t>
            </a:r>
            <a:r>
              <a:rPr lang="fr-FR" dirty="0" smtClean="0">
                <a:latin typeface="Bodoni MT Condensed" pitchFamily="18" charset="0"/>
              </a:rPr>
              <a:t>l’être humain enlisé </a:t>
            </a:r>
            <a:r>
              <a:rPr lang="fr-FR" dirty="0">
                <a:latin typeface="Bodoni MT Condensed" pitchFamily="18" charset="0"/>
              </a:rPr>
              <a:t>dans l’ignorance </a:t>
            </a:r>
            <a:r>
              <a:rPr lang="fr-FR" dirty="0" smtClean="0">
                <a:latin typeface="Bodoni MT Condensed" pitchFamily="18" charset="0"/>
              </a:rPr>
              <a:t>a voulu s’unir à </a:t>
            </a:r>
            <a:r>
              <a:rPr lang="fr-FR" dirty="0">
                <a:latin typeface="Bodoni MT Condensed" pitchFamily="18" charset="0"/>
              </a:rPr>
              <a:t>Dieu en s’efforçant inlassablement d’atteindre le bien. </a:t>
            </a:r>
            <a:r>
              <a:rPr lang="fr-FR" dirty="0">
                <a:solidFill>
                  <a:srgbClr val="FF0000"/>
                </a:solidFill>
                <a:latin typeface="Bodoni MT Condensed" pitchFamily="18" charset="0"/>
              </a:rPr>
              <a:t>Même si les individus, les peuples et les nations qui prirent fait et cause pour une certaine religion ont disparu, la religion elle-même a survécu</a:t>
            </a:r>
            <a:r>
              <a:rPr lang="fr-FR" dirty="0" smtClean="0">
                <a:solidFill>
                  <a:srgbClr val="FF0000"/>
                </a:solidFill>
                <a:latin typeface="Bodoni MT Condensed" pitchFamily="18" charset="0"/>
              </a:rPr>
              <a:t>. La </a:t>
            </a:r>
            <a:r>
              <a:rPr lang="fr-FR" dirty="0">
                <a:solidFill>
                  <a:srgbClr val="FF0000"/>
                </a:solidFill>
                <a:latin typeface="Bodoni MT Condensed" pitchFamily="18" charset="0"/>
              </a:rPr>
              <a:t>religion a subsisté tout au long de l’histoire malgré l’ascension et le déclin de nombreuses nations.</a:t>
            </a:r>
          </a:p>
          <a:p>
            <a:endParaRPr lang="fr-FR" dirty="0"/>
          </a:p>
        </p:txBody>
      </p:sp>
    </p:spTree>
    <p:extLst>
      <p:ext uri="{BB962C8B-B14F-4D97-AF65-F5344CB8AC3E}">
        <p14:creationId xmlns:p14="http://schemas.microsoft.com/office/powerpoint/2010/main" val="14563573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915816" y="2060849"/>
            <a:ext cx="5832648" cy="1368152"/>
          </a:xfrm>
        </p:spPr>
        <p:txBody>
          <a:bodyPr>
            <a:normAutofit fontScale="92500" lnSpcReduction="10000"/>
          </a:bodyPr>
          <a:lstStyle/>
          <a:p>
            <a:r>
              <a:rPr lang="fr-FR" dirty="0">
                <a:solidFill>
                  <a:srgbClr val="FF0000"/>
                </a:solidFill>
              </a:rPr>
              <a:t>« La force de l’eau vient de la source. » Proverbe persan</a:t>
            </a:r>
            <a:br>
              <a:rPr lang="fr-FR" dirty="0">
                <a:solidFill>
                  <a:srgbClr val="FF0000"/>
                </a:solidFill>
              </a:rPr>
            </a:br>
            <a:endParaRPr lang="fr-FR" dirty="0">
              <a:solidFill>
                <a:srgbClr val="FF0000"/>
              </a:solidFill>
            </a:endParaRPr>
          </a:p>
          <a:p>
            <a:endParaRPr lang="fr-FR" dirty="0"/>
          </a:p>
        </p:txBody>
      </p:sp>
      <p:sp>
        <p:nvSpPr>
          <p:cNvPr id="6" name="Titre 5"/>
          <p:cNvSpPr>
            <a:spLocks noGrp="1"/>
          </p:cNvSpPr>
          <p:nvPr>
            <p:ph type="title"/>
          </p:nvPr>
        </p:nvSpPr>
        <p:spPr>
          <a:xfrm>
            <a:off x="152400" y="1901952"/>
            <a:ext cx="2377440" cy="806968"/>
          </a:xfrm>
        </p:spPr>
        <p:txBody>
          <a:bodyPr>
            <a:noAutofit/>
          </a:bodyPr>
          <a:lstStyle/>
          <a:p>
            <a:r>
              <a:rPr lang="fr-FR" sz="3200" dirty="0" smtClean="0">
                <a:solidFill>
                  <a:srgbClr val="FF0000"/>
                </a:solidFill>
              </a:rPr>
              <a:t>Pourquoi ?</a:t>
            </a:r>
            <a:endParaRPr lang="fr-FR" sz="3200" dirty="0">
              <a:solidFill>
                <a:srgbClr val="FF0000"/>
              </a:solidFill>
            </a:endParaRPr>
          </a:p>
        </p:txBody>
      </p:sp>
      <p:sp>
        <p:nvSpPr>
          <p:cNvPr id="7" name="Espace réservé du texte 6"/>
          <p:cNvSpPr>
            <a:spLocks noGrp="1"/>
          </p:cNvSpPr>
          <p:nvPr>
            <p:ph type="body" sz="half" idx="2"/>
          </p:nvPr>
        </p:nvSpPr>
        <p:spPr>
          <a:xfrm>
            <a:off x="179512" y="2708920"/>
            <a:ext cx="2377440" cy="1872208"/>
          </a:xfrm>
        </p:spPr>
        <p:txBody>
          <a:bodyPr>
            <a:noAutofit/>
          </a:bodyPr>
          <a:lstStyle/>
          <a:p>
            <a:r>
              <a:rPr lang="fr-FR" sz="3600" dirty="0" smtClean="0"/>
              <a:t>D’où vient l’énergie spirituelle ?  </a:t>
            </a:r>
            <a:endParaRPr lang="fr-FR" sz="3600" dirty="0"/>
          </a:p>
        </p:txBody>
      </p:sp>
    </p:spTree>
    <p:extLst>
      <p:ext uri="{BB962C8B-B14F-4D97-AF65-F5344CB8AC3E}">
        <p14:creationId xmlns:p14="http://schemas.microsoft.com/office/powerpoint/2010/main" val="3391771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922114"/>
          </a:xfrm>
        </p:spPr>
        <p:txBody>
          <a:bodyPr/>
          <a:lstStyle/>
          <a:p>
            <a:r>
              <a:rPr lang="fr-FR" dirty="0" smtClean="0"/>
              <a:t>Qu’est-ce que la Force Intérieure ?</a:t>
            </a:r>
            <a:endParaRPr lang="fr-FR" dirty="0"/>
          </a:p>
        </p:txBody>
      </p:sp>
      <p:sp>
        <p:nvSpPr>
          <p:cNvPr id="6" name="Espace réservé du texte 5"/>
          <p:cNvSpPr>
            <a:spLocks noGrp="1"/>
          </p:cNvSpPr>
          <p:nvPr>
            <p:ph sz="half" idx="1"/>
          </p:nvPr>
        </p:nvSpPr>
        <p:spPr>
          <a:xfrm>
            <a:off x="457200" y="1600201"/>
            <a:ext cx="8075240" cy="1684784"/>
          </a:xfrm>
        </p:spPr>
        <p:txBody>
          <a:bodyPr>
            <a:normAutofit/>
          </a:bodyPr>
          <a:lstStyle/>
          <a:p>
            <a:r>
              <a:rPr lang="fr-FR" b="1" dirty="0" smtClean="0">
                <a:latin typeface="Arial Narrow" pitchFamily="34" charset="0"/>
              </a:rPr>
              <a:t>Définition</a:t>
            </a:r>
          </a:p>
          <a:p>
            <a:pPr marL="0" indent="0">
              <a:buNone/>
            </a:pPr>
            <a:r>
              <a:rPr lang="fr-FR" dirty="0" smtClean="0">
                <a:latin typeface="Arial Narrow" pitchFamily="34" charset="0"/>
              </a:rPr>
              <a:t>En mathématique, une </a:t>
            </a:r>
            <a:r>
              <a:rPr lang="fr-FR" i="1" dirty="0">
                <a:latin typeface="Arial Narrow" pitchFamily="34" charset="0"/>
              </a:rPr>
              <a:t>force</a:t>
            </a:r>
            <a:r>
              <a:rPr lang="fr-FR" dirty="0">
                <a:latin typeface="Arial Narrow" pitchFamily="34" charset="0"/>
              </a:rPr>
              <a:t> </a:t>
            </a:r>
            <a:r>
              <a:rPr lang="fr-FR" dirty="0" smtClean="0">
                <a:latin typeface="Arial Narrow" pitchFamily="34" charset="0"/>
              </a:rPr>
              <a:t>désigne </a:t>
            </a:r>
            <a:r>
              <a:rPr lang="fr-FR" dirty="0">
                <a:latin typeface="Arial Narrow" pitchFamily="34" charset="0"/>
              </a:rPr>
              <a:t>l'interaction entre deux objets ou </a:t>
            </a:r>
            <a:r>
              <a:rPr lang="fr-FR" dirty="0" smtClean="0">
                <a:latin typeface="Arial Narrow" pitchFamily="34" charset="0"/>
              </a:rPr>
              <a:t>système. </a:t>
            </a:r>
            <a:endParaRPr lang="fr-FR" sz="4000" b="1" dirty="0"/>
          </a:p>
        </p:txBody>
      </p:sp>
      <p:graphicFrame>
        <p:nvGraphicFramePr>
          <p:cNvPr id="8" name="Espace réservé du contenu 7"/>
          <p:cNvGraphicFramePr>
            <a:graphicFrameLocks noGrp="1"/>
          </p:cNvGraphicFramePr>
          <p:nvPr>
            <p:ph sz="half" idx="2"/>
            <p:extLst>
              <p:ext uri="{D42A27DB-BD31-4B8C-83A1-F6EECF244321}">
                <p14:modId xmlns:p14="http://schemas.microsoft.com/office/powerpoint/2010/main" val="150627026"/>
              </p:ext>
            </p:extLst>
          </p:nvPr>
        </p:nvGraphicFramePr>
        <p:xfrm>
          <a:off x="467544" y="3140968"/>
          <a:ext cx="7848872" cy="2429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Flèche droite 9"/>
          <p:cNvSpPr/>
          <p:nvPr/>
        </p:nvSpPr>
        <p:spPr>
          <a:xfrm rot="10800000">
            <a:off x="3779911" y="3856545"/>
            <a:ext cx="1512168" cy="426594"/>
          </a:xfrm>
          <a:prstGeom prst="rightArrow">
            <a:avLst>
              <a:gd name="adj1" fmla="val 60000"/>
              <a:gd name="adj2" fmla="val 50000"/>
            </a:avLst>
          </a:prstGeom>
        </p:spPr>
        <p:style>
          <a:lnRef idx="0">
            <a:schemeClr val="accent2"/>
          </a:lnRef>
          <a:fillRef idx="3">
            <a:schemeClr val="accent2"/>
          </a:fillRef>
          <a:effectRef idx="3">
            <a:schemeClr val="accent2"/>
          </a:effectRef>
          <a:fontRef idx="minor">
            <a:schemeClr val="lt1"/>
          </a:fontRef>
        </p:style>
      </p:sp>
      <p:sp>
        <p:nvSpPr>
          <p:cNvPr id="12" name="Rectangle 11"/>
          <p:cNvSpPr/>
          <p:nvPr/>
        </p:nvSpPr>
        <p:spPr>
          <a:xfrm>
            <a:off x="503544" y="4725144"/>
            <a:ext cx="8100904" cy="1569660"/>
          </a:xfrm>
          <a:prstGeom prst="rect">
            <a:avLst/>
          </a:prstGeom>
        </p:spPr>
        <p:txBody>
          <a:bodyPr wrap="square">
            <a:spAutoFit/>
          </a:bodyPr>
          <a:lstStyle/>
          <a:p>
            <a:r>
              <a:rPr lang="fr-FR" sz="2400" dirty="0" smtClean="0">
                <a:latin typeface="Arial Narrow" pitchFamily="34" charset="0"/>
              </a:rPr>
              <a:t>Dans les </a:t>
            </a:r>
            <a:r>
              <a:rPr lang="fr-FR" sz="2400" dirty="0">
                <a:latin typeface="Arial Narrow" pitchFamily="34" charset="0"/>
              </a:rPr>
              <a:t>Principes de </a:t>
            </a:r>
            <a:r>
              <a:rPr lang="fr-FR" sz="2400" dirty="0" smtClean="0">
                <a:latin typeface="Arial Narrow" pitchFamily="34" charset="0"/>
              </a:rPr>
              <a:t>l’Unification</a:t>
            </a:r>
            <a:r>
              <a:rPr lang="fr-FR" sz="2400" dirty="0">
                <a:latin typeface="Arial Narrow" pitchFamily="34" charset="0"/>
              </a:rPr>
              <a:t>, la force d’attraction réciproque entre tous les </a:t>
            </a:r>
            <a:r>
              <a:rPr lang="fr-FR" sz="2400" dirty="0" smtClean="0">
                <a:latin typeface="Arial Narrow" pitchFamily="34" charset="0"/>
              </a:rPr>
              <a:t>êtres est appelée action </a:t>
            </a:r>
            <a:r>
              <a:rPr lang="fr-FR" sz="2400" dirty="0">
                <a:latin typeface="Arial Narrow" pitchFamily="34" charset="0"/>
              </a:rPr>
              <a:t>de </a:t>
            </a:r>
            <a:r>
              <a:rPr lang="fr-FR" sz="2400" dirty="0" smtClean="0">
                <a:latin typeface="Arial Narrow" pitchFamily="34" charset="0"/>
              </a:rPr>
              <a:t>donner-et-prendre. C’est par cette action de donner-et-prendre que le partenaire sujet et le partenaire objet s’unissent  et que leur union peut tenir.</a:t>
            </a:r>
            <a:endParaRPr lang="fr-FR" sz="2400" dirty="0">
              <a:latin typeface="Arial Narrow" pitchFamily="34" charset="0"/>
            </a:endParaRPr>
          </a:p>
        </p:txBody>
      </p:sp>
    </p:spTree>
    <p:extLst>
      <p:ext uri="{BB962C8B-B14F-4D97-AF65-F5344CB8AC3E}">
        <p14:creationId xmlns:p14="http://schemas.microsoft.com/office/powerpoint/2010/main" val="3457862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Force de la conscience </a:t>
            </a:r>
            <a:endParaRPr lang="fr-FR" dirty="0"/>
          </a:p>
        </p:txBody>
      </p:sp>
      <p:sp>
        <p:nvSpPr>
          <p:cNvPr id="3" name="Espace réservé du contenu 2"/>
          <p:cNvSpPr>
            <a:spLocks noGrp="1"/>
          </p:cNvSpPr>
          <p:nvPr>
            <p:ph sz="half" idx="1"/>
          </p:nvPr>
        </p:nvSpPr>
        <p:spPr>
          <a:xfrm>
            <a:off x="457200" y="1600200"/>
            <a:ext cx="3826768" cy="4853136"/>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fr-FR" dirty="0" smtClean="0">
                <a:solidFill>
                  <a:schemeClr val="bg1"/>
                </a:solidFill>
              </a:rPr>
              <a:t>Quels </a:t>
            </a:r>
            <a:r>
              <a:rPr lang="fr-FR" dirty="0">
                <a:solidFill>
                  <a:schemeClr val="bg1"/>
                </a:solidFill>
              </a:rPr>
              <a:t>que </a:t>
            </a:r>
            <a:r>
              <a:rPr lang="fr-FR" dirty="0" smtClean="0">
                <a:solidFill>
                  <a:schemeClr val="bg1"/>
                </a:solidFill>
              </a:rPr>
              <a:t>soient les vices d’une </a:t>
            </a:r>
            <a:r>
              <a:rPr lang="fr-FR" dirty="0">
                <a:solidFill>
                  <a:schemeClr val="bg1"/>
                </a:solidFill>
              </a:rPr>
              <a:t>personne, la force de sa conscience, qui l’incite à une vie vertueuse, est toujours active en son for intérieur. Cela est vrai pour chaque individu, en tous temps et en tous lieux. </a:t>
            </a:r>
            <a:r>
              <a:rPr lang="fr-FR" dirty="0" smtClean="0">
                <a:solidFill>
                  <a:schemeClr val="bg1"/>
                </a:solidFill>
              </a:rPr>
              <a:t>Nul ne </a:t>
            </a:r>
            <a:r>
              <a:rPr lang="fr-FR" dirty="0">
                <a:solidFill>
                  <a:schemeClr val="bg1"/>
                </a:solidFill>
              </a:rPr>
              <a:t>peut réprimer la force de sa </a:t>
            </a:r>
            <a:r>
              <a:rPr lang="fr-FR" dirty="0" smtClean="0">
                <a:solidFill>
                  <a:schemeClr val="bg1"/>
                </a:solidFill>
              </a:rPr>
              <a:t>conscience, puissamment </a:t>
            </a:r>
            <a:r>
              <a:rPr lang="fr-FR" dirty="0">
                <a:solidFill>
                  <a:schemeClr val="bg1"/>
                </a:solidFill>
              </a:rPr>
              <a:t>à l’œuvre parfois même à son insu. </a:t>
            </a:r>
            <a:r>
              <a:rPr lang="fr-FR" dirty="0" smtClean="0">
                <a:solidFill>
                  <a:schemeClr val="bg1"/>
                </a:solidFill>
              </a:rPr>
              <a:t>Quiconque commet un </a:t>
            </a:r>
            <a:r>
              <a:rPr lang="fr-FR" dirty="0">
                <a:solidFill>
                  <a:schemeClr val="bg1"/>
                </a:solidFill>
              </a:rPr>
              <a:t>acte mauvais, </a:t>
            </a:r>
            <a:r>
              <a:rPr lang="fr-FR" dirty="0" smtClean="0">
                <a:solidFill>
                  <a:schemeClr val="bg1"/>
                </a:solidFill>
              </a:rPr>
              <a:t>subit </a:t>
            </a:r>
            <a:r>
              <a:rPr lang="fr-FR" dirty="0">
                <a:solidFill>
                  <a:schemeClr val="bg1"/>
                </a:solidFill>
              </a:rPr>
              <a:t>les remords de sa conscience. </a:t>
            </a:r>
          </a:p>
        </p:txBody>
      </p:sp>
      <p:sp>
        <p:nvSpPr>
          <p:cNvPr id="4" name="Espace réservé du contenu 3"/>
          <p:cNvSpPr>
            <a:spLocks noGrp="1"/>
          </p:cNvSpPr>
          <p:nvPr>
            <p:ph sz="half" idx="2"/>
          </p:nvPr>
        </p:nvSpPr>
        <p:spPr>
          <a:xfrm>
            <a:off x="4788024" y="1600200"/>
            <a:ext cx="3898776" cy="4925144"/>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fr-FR" dirty="0">
                <a:solidFill>
                  <a:schemeClr val="bg1"/>
                </a:solidFill>
              </a:rPr>
              <a:t>Comment la force de la conscience est-elle </a:t>
            </a:r>
            <a:r>
              <a:rPr lang="fr-FR" dirty="0" smtClean="0">
                <a:solidFill>
                  <a:schemeClr val="bg1"/>
                </a:solidFill>
              </a:rPr>
              <a:t>générée</a:t>
            </a:r>
            <a:r>
              <a:rPr lang="fr-FR" dirty="0">
                <a:solidFill>
                  <a:schemeClr val="bg1"/>
                </a:solidFill>
              </a:rPr>
              <a:t> ? </a:t>
            </a:r>
            <a:r>
              <a:rPr lang="fr-FR" dirty="0" smtClean="0">
                <a:solidFill>
                  <a:schemeClr val="bg1"/>
                </a:solidFill>
              </a:rPr>
              <a:t>Toutes </a:t>
            </a:r>
            <a:r>
              <a:rPr lang="fr-FR" dirty="0">
                <a:solidFill>
                  <a:schemeClr val="bg1"/>
                </a:solidFill>
              </a:rPr>
              <a:t>les forces </a:t>
            </a:r>
            <a:r>
              <a:rPr lang="fr-FR" dirty="0" smtClean="0">
                <a:solidFill>
                  <a:schemeClr val="bg1"/>
                </a:solidFill>
              </a:rPr>
              <a:t>étant  </a:t>
            </a:r>
            <a:r>
              <a:rPr lang="fr-FR" dirty="0">
                <a:solidFill>
                  <a:schemeClr val="bg1"/>
                </a:solidFill>
              </a:rPr>
              <a:t>produites par l’action de donner et recevoir, la conscience ne peut générer par elle-même la force nécessaire à sa mise en </a:t>
            </a:r>
            <a:r>
              <a:rPr lang="fr-FR" dirty="0" smtClean="0">
                <a:solidFill>
                  <a:schemeClr val="bg1"/>
                </a:solidFill>
              </a:rPr>
              <a:t>œuvre. La </a:t>
            </a:r>
            <a:r>
              <a:rPr lang="fr-FR" dirty="0">
                <a:solidFill>
                  <a:schemeClr val="bg1"/>
                </a:solidFill>
              </a:rPr>
              <a:t>conscience </a:t>
            </a:r>
            <a:r>
              <a:rPr lang="fr-FR" dirty="0" smtClean="0">
                <a:solidFill>
                  <a:schemeClr val="bg1"/>
                </a:solidFill>
              </a:rPr>
              <a:t>ne peut </a:t>
            </a:r>
            <a:r>
              <a:rPr lang="fr-FR" dirty="0">
                <a:solidFill>
                  <a:schemeClr val="bg1"/>
                </a:solidFill>
              </a:rPr>
              <a:t>opérer </a:t>
            </a:r>
            <a:r>
              <a:rPr lang="fr-FR" dirty="0" smtClean="0">
                <a:solidFill>
                  <a:schemeClr val="bg1"/>
                </a:solidFill>
              </a:rPr>
              <a:t>qu’en formant une </a:t>
            </a:r>
            <a:r>
              <a:rPr lang="fr-FR" dirty="0">
                <a:solidFill>
                  <a:schemeClr val="bg1"/>
                </a:solidFill>
              </a:rPr>
              <a:t>base commune avec un partenaire sujet et commence une action de donner et recevoir avec lui. Le partenaire sujet ultime de notre conscience est Dieu</a:t>
            </a:r>
          </a:p>
        </p:txBody>
      </p:sp>
    </p:spTree>
    <p:extLst>
      <p:ext uri="{BB962C8B-B14F-4D97-AF65-F5344CB8AC3E}">
        <p14:creationId xmlns:p14="http://schemas.microsoft.com/office/powerpoint/2010/main" val="28941116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88640"/>
            <a:ext cx="4032448" cy="1080120"/>
          </a:xfrm>
        </p:spPr>
        <p:txBody>
          <a:bodyPr>
            <a:normAutofit fontScale="90000"/>
          </a:bodyPr>
          <a:lstStyle/>
          <a:p>
            <a:r>
              <a:rPr lang="fr-FR" dirty="0" smtClean="0"/>
              <a:t>Énergie spirituelle</a:t>
            </a:r>
            <a:br>
              <a:rPr lang="fr-FR" dirty="0" smtClean="0"/>
            </a:br>
            <a:r>
              <a:rPr lang="fr-FR" dirty="0" smtClean="0"/>
              <a:t>Validation, légitimité</a:t>
            </a:r>
            <a:endParaRPr lang="fr-FR" dirty="0"/>
          </a:p>
        </p:txBody>
      </p:sp>
      <p:sp>
        <p:nvSpPr>
          <p:cNvPr id="3" name="Espace réservé du contenu 2"/>
          <p:cNvSpPr>
            <a:spLocks noGrp="1"/>
          </p:cNvSpPr>
          <p:nvPr>
            <p:ph sz="half" idx="1"/>
          </p:nvPr>
        </p:nvSpPr>
        <p:spPr>
          <a:xfrm>
            <a:off x="179512" y="1556792"/>
            <a:ext cx="2232248" cy="4813995"/>
          </a:xfrm>
        </p:spPr>
        <p:txBody>
          <a:bodyPr>
            <a:normAutofit fontScale="92500" lnSpcReduction="10000"/>
          </a:bodyPr>
          <a:lstStyle/>
          <a:p>
            <a:r>
              <a:rPr lang="fr-FR" dirty="0" smtClean="0">
                <a:latin typeface="Bodoni MT Condensed" pitchFamily="18" charset="0"/>
              </a:rPr>
              <a:t>Il ne suffit pas d’être fort spirituellement, d’avoir une grande puissance intérieure pour travailler, bien parler, influence les autres. Avant d’être un pouvoir, la spiritualité est une autorité et un charisme divin.  </a:t>
            </a:r>
          </a:p>
        </p:txBody>
      </p:sp>
      <p:graphicFrame>
        <p:nvGraphicFramePr>
          <p:cNvPr id="5" name="Espace réservé du contenu 4"/>
          <p:cNvGraphicFramePr>
            <a:graphicFrameLocks noGrp="1"/>
          </p:cNvGraphicFramePr>
          <p:nvPr>
            <p:ph sz="half" idx="2"/>
            <p:extLst>
              <p:ext uri="{D42A27DB-BD31-4B8C-83A1-F6EECF244321}">
                <p14:modId xmlns:p14="http://schemas.microsoft.com/office/powerpoint/2010/main" val="4127155383"/>
              </p:ext>
            </p:extLst>
          </p:nvPr>
        </p:nvGraphicFramePr>
        <p:xfrm>
          <a:off x="2411760" y="116632"/>
          <a:ext cx="6563072"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rc 39"/>
          <p:cNvSpPr>
            <a:spLocks/>
          </p:cNvSpPr>
          <p:nvPr/>
        </p:nvSpPr>
        <p:spPr bwMode="auto">
          <a:xfrm rot="4885492" flipH="1" flipV="1">
            <a:off x="4686529" y="2317553"/>
            <a:ext cx="2335746" cy="220501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B05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0" hangingPunct="0"/>
            <a:endParaRPr lang="en-US">
              <a:solidFill>
                <a:srgbClr val="FFFFFF"/>
              </a:solidFill>
            </a:endParaRPr>
          </a:p>
        </p:txBody>
      </p:sp>
      <p:sp>
        <p:nvSpPr>
          <p:cNvPr id="7" name="Arc 39"/>
          <p:cNvSpPr>
            <a:spLocks/>
          </p:cNvSpPr>
          <p:nvPr/>
        </p:nvSpPr>
        <p:spPr bwMode="auto">
          <a:xfrm rot="15636738" flipH="1" flipV="1">
            <a:off x="4322325" y="2330411"/>
            <a:ext cx="2335746" cy="220501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B05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0" hangingPunct="0"/>
            <a:endParaRPr lang="en-US">
              <a:solidFill>
                <a:srgbClr val="FFFFFF"/>
              </a:solidFill>
            </a:endParaRPr>
          </a:p>
        </p:txBody>
      </p:sp>
      <p:sp>
        <p:nvSpPr>
          <p:cNvPr id="8" name="Rectangle 7"/>
          <p:cNvSpPr/>
          <p:nvPr/>
        </p:nvSpPr>
        <p:spPr>
          <a:xfrm>
            <a:off x="7552767" y="4941168"/>
            <a:ext cx="1107804"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sz="2400" dirty="0" err="1">
                <a:latin typeface="Bodoni MT Condensed" pitchFamily="18" charset="0"/>
              </a:rPr>
              <a:t>Yes</a:t>
            </a:r>
            <a:r>
              <a:rPr lang="fr-FR" sz="2400" dirty="0">
                <a:latin typeface="Bodoni MT Condensed" pitchFamily="18" charset="0"/>
              </a:rPr>
              <a:t> </a:t>
            </a:r>
            <a:r>
              <a:rPr lang="fr-FR" sz="2400" dirty="0" err="1">
                <a:latin typeface="Bodoni MT Condensed" pitchFamily="18" charset="0"/>
              </a:rPr>
              <a:t>we</a:t>
            </a:r>
            <a:r>
              <a:rPr lang="fr-FR" sz="2400" dirty="0">
                <a:latin typeface="Bodoni MT Condensed" pitchFamily="18" charset="0"/>
              </a:rPr>
              <a:t> </a:t>
            </a:r>
            <a:r>
              <a:rPr lang="fr-FR" sz="2400" dirty="0" err="1">
                <a:latin typeface="Bodoni MT Condensed" pitchFamily="18" charset="0"/>
              </a:rPr>
              <a:t>can</a:t>
            </a:r>
            <a:endParaRPr lang="fr-FR" sz="2400" dirty="0">
              <a:latin typeface="Bodoni MT Condensed" pitchFamily="18" charset="0"/>
            </a:endParaRPr>
          </a:p>
        </p:txBody>
      </p:sp>
      <p:sp>
        <p:nvSpPr>
          <p:cNvPr id="9" name="Rectangle 8"/>
          <p:cNvSpPr/>
          <p:nvPr/>
        </p:nvSpPr>
        <p:spPr>
          <a:xfrm>
            <a:off x="7448476" y="620688"/>
            <a:ext cx="1316386" cy="523220"/>
          </a:xfrm>
          <a:prstGeom prst="rect">
            <a:avLst/>
          </a:prstGeom>
          <a:solidFill>
            <a:srgbClr val="7030A0"/>
          </a:solidFill>
        </p:spPr>
        <p:style>
          <a:lnRef idx="0">
            <a:schemeClr val="accent2"/>
          </a:lnRef>
          <a:fillRef idx="3">
            <a:schemeClr val="accent2"/>
          </a:fillRef>
          <a:effectRef idx="3">
            <a:schemeClr val="accent2"/>
          </a:effectRef>
          <a:fontRef idx="minor">
            <a:schemeClr val="lt1"/>
          </a:fontRef>
        </p:style>
        <p:txBody>
          <a:bodyPr wrap="none">
            <a:spAutoFit/>
          </a:bodyPr>
          <a:lstStyle/>
          <a:p>
            <a:r>
              <a:rPr lang="fr-FR" sz="2800" dirty="0" err="1">
                <a:latin typeface="Bodoni MT Condensed" pitchFamily="18" charset="0"/>
              </a:rPr>
              <a:t>Yes</a:t>
            </a:r>
            <a:r>
              <a:rPr lang="fr-FR" sz="2800" dirty="0">
                <a:latin typeface="Bodoni MT Condensed" pitchFamily="18" charset="0"/>
              </a:rPr>
              <a:t> </a:t>
            </a:r>
            <a:r>
              <a:rPr lang="fr-FR" sz="2800" dirty="0" err="1">
                <a:latin typeface="Bodoni MT Condensed" pitchFamily="18" charset="0"/>
              </a:rPr>
              <a:t>we</a:t>
            </a:r>
            <a:r>
              <a:rPr lang="fr-FR" sz="2800" dirty="0">
                <a:latin typeface="Bodoni MT Condensed" pitchFamily="18" charset="0"/>
              </a:rPr>
              <a:t> </a:t>
            </a:r>
            <a:r>
              <a:rPr lang="fr-FR" sz="2800" dirty="0" err="1" smtClean="0">
                <a:latin typeface="Bodoni MT Condensed" pitchFamily="18" charset="0"/>
              </a:rPr>
              <a:t>may</a:t>
            </a:r>
            <a:endParaRPr lang="fr-FR" sz="2800" dirty="0">
              <a:latin typeface="Bodoni MT Condensed" pitchFamily="18" charset="0"/>
            </a:endParaRPr>
          </a:p>
        </p:txBody>
      </p:sp>
    </p:spTree>
    <p:extLst>
      <p:ext uri="{BB962C8B-B14F-4D97-AF65-F5344CB8AC3E}">
        <p14:creationId xmlns:p14="http://schemas.microsoft.com/office/powerpoint/2010/main" val="47036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Espace réservé du contenu 6"/>
          <p:cNvGraphicFramePr>
            <a:graphicFrameLocks/>
          </p:cNvGraphicFramePr>
          <p:nvPr>
            <p:extLst>
              <p:ext uri="{D42A27DB-BD31-4B8C-83A1-F6EECF244321}">
                <p14:modId xmlns:p14="http://schemas.microsoft.com/office/powerpoint/2010/main" val="279740835"/>
              </p:ext>
            </p:extLst>
          </p:nvPr>
        </p:nvGraphicFramePr>
        <p:xfrm>
          <a:off x="755576" y="0"/>
          <a:ext cx="7020272"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Espace réservé du contenu 6"/>
          <p:cNvGraphicFramePr>
            <a:graphicFrameLocks noGrp="1"/>
          </p:cNvGraphicFramePr>
          <p:nvPr>
            <p:ph idx="1"/>
            <p:extLst>
              <p:ext uri="{D42A27DB-BD31-4B8C-83A1-F6EECF244321}">
                <p14:modId xmlns:p14="http://schemas.microsoft.com/office/powerpoint/2010/main" val="1948513602"/>
              </p:ext>
            </p:extLst>
          </p:nvPr>
        </p:nvGraphicFramePr>
        <p:xfrm>
          <a:off x="2699792" y="908720"/>
          <a:ext cx="3096344" cy="48245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ectangle 14"/>
          <p:cNvSpPr/>
          <p:nvPr/>
        </p:nvSpPr>
        <p:spPr>
          <a:xfrm>
            <a:off x="1475656" y="2040394"/>
            <a:ext cx="949299" cy="52322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fr-FR" sz="2800" dirty="0">
                <a:latin typeface="Bodoni MT Condensed" pitchFamily="18" charset="0"/>
              </a:rPr>
              <a:t>Sagesse</a:t>
            </a:r>
          </a:p>
        </p:txBody>
      </p:sp>
      <p:sp>
        <p:nvSpPr>
          <p:cNvPr id="16" name="Rectangle 15"/>
          <p:cNvSpPr/>
          <p:nvPr/>
        </p:nvSpPr>
        <p:spPr>
          <a:xfrm>
            <a:off x="6012160" y="2078494"/>
            <a:ext cx="1200970" cy="523220"/>
          </a:xfrm>
          <a:prstGeom prst="rect">
            <a:avLst/>
          </a:prstGeom>
          <a:solidFill>
            <a:srgbClr val="7030A0"/>
          </a:solidFill>
        </p:spPr>
        <p:style>
          <a:lnRef idx="0">
            <a:schemeClr val="accent1"/>
          </a:lnRef>
          <a:fillRef idx="3">
            <a:schemeClr val="accent1"/>
          </a:fillRef>
          <a:effectRef idx="3">
            <a:schemeClr val="accent1"/>
          </a:effectRef>
          <a:fontRef idx="minor">
            <a:schemeClr val="lt1"/>
          </a:fontRef>
        </p:style>
        <p:txBody>
          <a:bodyPr wrap="none">
            <a:spAutoFit/>
          </a:bodyPr>
          <a:lstStyle/>
          <a:p>
            <a:r>
              <a:rPr lang="fr-FR" sz="2800" dirty="0" smtClean="0">
                <a:latin typeface="Bodoni MT Condensed" pitchFamily="18" charset="0"/>
              </a:rPr>
              <a:t>résolution</a:t>
            </a:r>
            <a:endParaRPr lang="fr-FR" sz="2800" dirty="0">
              <a:latin typeface="Bodoni MT Condensed" pitchFamily="18" charset="0"/>
            </a:endParaRPr>
          </a:p>
        </p:txBody>
      </p:sp>
      <p:sp>
        <p:nvSpPr>
          <p:cNvPr id="17" name="Rectangle 16"/>
          <p:cNvSpPr/>
          <p:nvPr/>
        </p:nvSpPr>
        <p:spPr>
          <a:xfrm>
            <a:off x="3707904" y="5949280"/>
            <a:ext cx="1146468"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fr-FR" sz="2800" dirty="0" smtClean="0">
                <a:latin typeface="Bodoni MT Condensed" pitchFamily="18" charset="0"/>
              </a:rPr>
              <a:t>résilience</a:t>
            </a:r>
            <a:endParaRPr lang="fr-FR" sz="2800" dirty="0">
              <a:latin typeface="Bodoni MT Condensed" pitchFamily="18" charset="0"/>
            </a:endParaRPr>
          </a:p>
        </p:txBody>
      </p:sp>
    </p:spTree>
    <p:extLst>
      <p:ext uri="{BB962C8B-B14F-4D97-AF65-F5344CB8AC3E}">
        <p14:creationId xmlns:p14="http://schemas.microsoft.com/office/powerpoint/2010/main" val="227580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graphicEl>
                                              <a:dgm id="{7C28AE54-7285-450C-AC5E-3D8E35EBF1FC}"/>
                                            </p:graphicEl>
                                          </p:spTgt>
                                        </p:tgtEl>
                                        <p:attrNameLst>
                                          <p:attrName>style.visibility</p:attrName>
                                        </p:attrNameLst>
                                      </p:cBhvr>
                                      <p:to>
                                        <p:strVal val="visible"/>
                                      </p:to>
                                    </p:set>
                                    <p:anim calcmode="lin" valueType="num">
                                      <p:cBhvr>
                                        <p:cTn id="7" dur="1000" fill="hold"/>
                                        <p:tgtEl>
                                          <p:spTgt spid="12">
                                            <p:graphicEl>
                                              <a:dgm id="{7C28AE54-7285-450C-AC5E-3D8E35EBF1FC}"/>
                                            </p:graphicEl>
                                          </p:spTgt>
                                        </p:tgtEl>
                                        <p:attrNameLst>
                                          <p:attrName>ppt_w</p:attrName>
                                        </p:attrNameLst>
                                      </p:cBhvr>
                                      <p:tavLst>
                                        <p:tav tm="0">
                                          <p:val>
                                            <p:fltVal val="0"/>
                                          </p:val>
                                        </p:tav>
                                        <p:tav tm="100000">
                                          <p:val>
                                            <p:strVal val="#ppt_w"/>
                                          </p:val>
                                        </p:tav>
                                      </p:tavLst>
                                    </p:anim>
                                    <p:anim calcmode="lin" valueType="num">
                                      <p:cBhvr>
                                        <p:cTn id="8" dur="1000" fill="hold"/>
                                        <p:tgtEl>
                                          <p:spTgt spid="12">
                                            <p:graphicEl>
                                              <a:dgm id="{7C28AE54-7285-450C-AC5E-3D8E35EBF1FC}"/>
                                            </p:graphicEl>
                                          </p:spTgt>
                                        </p:tgtEl>
                                        <p:attrNameLst>
                                          <p:attrName>ppt_h</p:attrName>
                                        </p:attrNameLst>
                                      </p:cBhvr>
                                      <p:tavLst>
                                        <p:tav tm="0">
                                          <p:val>
                                            <p:fltVal val="0"/>
                                          </p:val>
                                        </p:tav>
                                        <p:tav tm="100000">
                                          <p:val>
                                            <p:strVal val="#ppt_h"/>
                                          </p:val>
                                        </p:tav>
                                      </p:tavLst>
                                    </p:anim>
                                    <p:anim calcmode="lin" valueType="num">
                                      <p:cBhvr>
                                        <p:cTn id="9" dur="1000" fill="hold"/>
                                        <p:tgtEl>
                                          <p:spTgt spid="12">
                                            <p:graphicEl>
                                              <a:dgm id="{7C28AE54-7285-450C-AC5E-3D8E35EBF1FC}"/>
                                            </p:graphicEl>
                                          </p:spTgt>
                                        </p:tgtEl>
                                        <p:attrNameLst>
                                          <p:attrName>style.rotation</p:attrName>
                                        </p:attrNameLst>
                                      </p:cBhvr>
                                      <p:tavLst>
                                        <p:tav tm="0">
                                          <p:val>
                                            <p:fltVal val="90"/>
                                          </p:val>
                                        </p:tav>
                                        <p:tav tm="100000">
                                          <p:val>
                                            <p:fltVal val="0"/>
                                          </p:val>
                                        </p:tav>
                                      </p:tavLst>
                                    </p:anim>
                                    <p:animEffect transition="in" filter="fade">
                                      <p:cBhvr>
                                        <p:cTn id="10" dur="1000"/>
                                        <p:tgtEl>
                                          <p:spTgt spid="12">
                                            <p:graphicEl>
                                              <a:dgm id="{7C28AE54-7285-450C-AC5E-3D8E35EBF1F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graphicEl>
                                              <a:dgm id="{8361AE2E-5313-4317-BC27-47490E4819AE}"/>
                                            </p:graphicEl>
                                          </p:spTgt>
                                        </p:tgtEl>
                                        <p:attrNameLst>
                                          <p:attrName>style.visibility</p:attrName>
                                        </p:attrNameLst>
                                      </p:cBhvr>
                                      <p:to>
                                        <p:strVal val="visible"/>
                                      </p:to>
                                    </p:set>
                                    <p:anim calcmode="lin" valueType="num">
                                      <p:cBhvr>
                                        <p:cTn id="15" dur="1000" fill="hold"/>
                                        <p:tgtEl>
                                          <p:spTgt spid="12">
                                            <p:graphicEl>
                                              <a:dgm id="{8361AE2E-5313-4317-BC27-47490E4819AE}"/>
                                            </p:graphicEl>
                                          </p:spTgt>
                                        </p:tgtEl>
                                        <p:attrNameLst>
                                          <p:attrName>ppt_w</p:attrName>
                                        </p:attrNameLst>
                                      </p:cBhvr>
                                      <p:tavLst>
                                        <p:tav tm="0">
                                          <p:val>
                                            <p:fltVal val="0"/>
                                          </p:val>
                                        </p:tav>
                                        <p:tav tm="100000">
                                          <p:val>
                                            <p:strVal val="#ppt_w"/>
                                          </p:val>
                                        </p:tav>
                                      </p:tavLst>
                                    </p:anim>
                                    <p:anim calcmode="lin" valueType="num">
                                      <p:cBhvr>
                                        <p:cTn id="16" dur="1000" fill="hold"/>
                                        <p:tgtEl>
                                          <p:spTgt spid="12">
                                            <p:graphicEl>
                                              <a:dgm id="{8361AE2E-5313-4317-BC27-47490E4819AE}"/>
                                            </p:graphicEl>
                                          </p:spTgt>
                                        </p:tgtEl>
                                        <p:attrNameLst>
                                          <p:attrName>ppt_h</p:attrName>
                                        </p:attrNameLst>
                                      </p:cBhvr>
                                      <p:tavLst>
                                        <p:tav tm="0">
                                          <p:val>
                                            <p:fltVal val="0"/>
                                          </p:val>
                                        </p:tav>
                                        <p:tav tm="100000">
                                          <p:val>
                                            <p:strVal val="#ppt_h"/>
                                          </p:val>
                                        </p:tav>
                                      </p:tavLst>
                                    </p:anim>
                                    <p:anim calcmode="lin" valueType="num">
                                      <p:cBhvr>
                                        <p:cTn id="17" dur="1000" fill="hold"/>
                                        <p:tgtEl>
                                          <p:spTgt spid="12">
                                            <p:graphicEl>
                                              <a:dgm id="{8361AE2E-5313-4317-BC27-47490E4819AE}"/>
                                            </p:graphicEl>
                                          </p:spTgt>
                                        </p:tgtEl>
                                        <p:attrNameLst>
                                          <p:attrName>style.rotation</p:attrName>
                                        </p:attrNameLst>
                                      </p:cBhvr>
                                      <p:tavLst>
                                        <p:tav tm="0">
                                          <p:val>
                                            <p:fltVal val="90"/>
                                          </p:val>
                                        </p:tav>
                                        <p:tav tm="100000">
                                          <p:val>
                                            <p:fltVal val="0"/>
                                          </p:val>
                                        </p:tav>
                                      </p:tavLst>
                                    </p:anim>
                                    <p:animEffect transition="in" filter="fade">
                                      <p:cBhvr>
                                        <p:cTn id="18" dur="1000"/>
                                        <p:tgtEl>
                                          <p:spTgt spid="12">
                                            <p:graphicEl>
                                              <a:dgm id="{8361AE2E-5313-4317-BC27-47490E4819AE}"/>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2">
                                            <p:graphicEl>
                                              <a:dgm id="{6224ACCA-0D64-4044-A497-884D96A0DE72}"/>
                                            </p:graphicEl>
                                          </p:spTgt>
                                        </p:tgtEl>
                                        <p:attrNameLst>
                                          <p:attrName>style.visibility</p:attrName>
                                        </p:attrNameLst>
                                      </p:cBhvr>
                                      <p:to>
                                        <p:strVal val="visible"/>
                                      </p:to>
                                    </p:set>
                                    <p:anim calcmode="lin" valueType="num">
                                      <p:cBhvr>
                                        <p:cTn id="23" dur="1000" fill="hold"/>
                                        <p:tgtEl>
                                          <p:spTgt spid="12">
                                            <p:graphicEl>
                                              <a:dgm id="{6224ACCA-0D64-4044-A497-884D96A0DE72}"/>
                                            </p:graphicEl>
                                          </p:spTgt>
                                        </p:tgtEl>
                                        <p:attrNameLst>
                                          <p:attrName>ppt_w</p:attrName>
                                        </p:attrNameLst>
                                      </p:cBhvr>
                                      <p:tavLst>
                                        <p:tav tm="0">
                                          <p:val>
                                            <p:fltVal val="0"/>
                                          </p:val>
                                        </p:tav>
                                        <p:tav tm="100000">
                                          <p:val>
                                            <p:strVal val="#ppt_w"/>
                                          </p:val>
                                        </p:tav>
                                      </p:tavLst>
                                    </p:anim>
                                    <p:anim calcmode="lin" valueType="num">
                                      <p:cBhvr>
                                        <p:cTn id="24" dur="1000" fill="hold"/>
                                        <p:tgtEl>
                                          <p:spTgt spid="12">
                                            <p:graphicEl>
                                              <a:dgm id="{6224ACCA-0D64-4044-A497-884D96A0DE72}"/>
                                            </p:graphicEl>
                                          </p:spTgt>
                                        </p:tgtEl>
                                        <p:attrNameLst>
                                          <p:attrName>ppt_h</p:attrName>
                                        </p:attrNameLst>
                                      </p:cBhvr>
                                      <p:tavLst>
                                        <p:tav tm="0">
                                          <p:val>
                                            <p:fltVal val="0"/>
                                          </p:val>
                                        </p:tav>
                                        <p:tav tm="100000">
                                          <p:val>
                                            <p:strVal val="#ppt_h"/>
                                          </p:val>
                                        </p:tav>
                                      </p:tavLst>
                                    </p:anim>
                                    <p:anim calcmode="lin" valueType="num">
                                      <p:cBhvr>
                                        <p:cTn id="25" dur="1000" fill="hold"/>
                                        <p:tgtEl>
                                          <p:spTgt spid="12">
                                            <p:graphicEl>
                                              <a:dgm id="{6224ACCA-0D64-4044-A497-884D96A0DE72}"/>
                                            </p:graphicEl>
                                          </p:spTgt>
                                        </p:tgtEl>
                                        <p:attrNameLst>
                                          <p:attrName>style.rotation</p:attrName>
                                        </p:attrNameLst>
                                      </p:cBhvr>
                                      <p:tavLst>
                                        <p:tav tm="0">
                                          <p:val>
                                            <p:fltVal val="90"/>
                                          </p:val>
                                        </p:tav>
                                        <p:tav tm="100000">
                                          <p:val>
                                            <p:fltVal val="0"/>
                                          </p:val>
                                        </p:tav>
                                      </p:tavLst>
                                    </p:anim>
                                    <p:animEffect transition="in" filter="fade">
                                      <p:cBhvr>
                                        <p:cTn id="26" dur="1000"/>
                                        <p:tgtEl>
                                          <p:spTgt spid="12">
                                            <p:graphicEl>
                                              <a:dgm id="{6224ACCA-0D64-4044-A497-884D96A0DE72}"/>
                                            </p:graphic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2">
                                            <p:graphicEl>
                                              <a:dgm id="{E408982F-6842-4D4F-9286-934BE65B6E9E}"/>
                                            </p:graphicEl>
                                          </p:spTgt>
                                        </p:tgtEl>
                                        <p:attrNameLst>
                                          <p:attrName>style.visibility</p:attrName>
                                        </p:attrNameLst>
                                      </p:cBhvr>
                                      <p:to>
                                        <p:strVal val="visible"/>
                                      </p:to>
                                    </p:set>
                                    <p:anim calcmode="lin" valueType="num">
                                      <p:cBhvr>
                                        <p:cTn id="29" dur="1000" fill="hold"/>
                                        <p:tgtEl>
                                          <p:spTgt spid="12">
                                            <p:graphicEl>
                                              <a:dgm id="{E408982F-6842-4D4F-9286-934BE65B6E9E}"/>
                                            </p:graphicEl>
                                          </p:spTgt>
                                        </p:tgtEl>
                                        <p:attrNameLst>
                                          <p:attrName>ppt_w</p:attrName>
                                        </p:attrNameLst>
                                      </p:cBhvr>
                                      <p:tavLst>
                                        <p:tav tm="0">
                                          <p:val>
                                            <p:fltVal val="0"/>
                                          </p:val>
                                        </p:tav>
                                        <p:tav tm="100000">
                                          <p:val>
                                            <p:strVal val="#ppt_w"/>
                                          </p:val>
                                        </p:tav>
                                      </p:tavLst>
                                    </p:anim>
                                    <p:anim calcmode="lin" valueType="num">
                                      <p:cBhvr>
                                        <p:cTn id="30" dur="1000" fill="hold"/>
                                        <p:tgtEl>
                                          <p:spTgt spid="12">
                                            <p:graphicEl>
                                              <a:dgm id="{E408982F-6842-4D4F-9286-934BE65B6E9E}"/>
                                            </p:graphicEl>
                                          </p:spTgt>
                                        </p:tgtEl>
                                        <p:attrNameLst>
                                          <p:attrName>ppt_h</p:attrName>
                                        </p:attrNameLst>
                                      </p:cBhvr>
                                      <p:tavLst>
                                        <p:tav tm="0">
                                          <p:val>
                                            <p:fltVal val="0"/>
                                          </p:val>
                                        </p:tav>
                                        <p:tav tm="100000">
                                          <p:val>
                                            <p:strVal val="#ppt_h"/>
                                          </p:val>
                                        </p:tav>
                                      </p:tavLst>
                                    </p:anim>
                                    <p:anim calcmode="lin" valueType="num">
                                      <p:cBhvr>
                                        <p:cTn id="31" dur="1000" fill="hold"/>
                                        <p:tgtEl>
                                          <p:spTgt spid="12">
                                            <p:graphicEl>
                                              <a:dgm id="{E408982F-6842-4D4F-9286-934BE65B6E9E}"/>
                                            </p:graphicEl>
                                          </p:spTgt>
                                        </p:tgtEl>
                                        <p:attrNameLst>
                                          <p:attrName>style.rotation</p:attrName>
                                        </p:attrNameLst>
                                      </p:cBhvr>
                                      <p:tavLst>
                                        <p:tav tm="0">
                                          <p:val>
                                            <p:fltVal val="90"/>
                                          </p:val>
                                        </p:tav>
                                        <p:tav tm="100000">
                                          <p:val>
                                            <p:fltVal val="0"/>
                                          </p:val>
                                        </p:tav>
                                      </p:tavLst>
                                    </p:anim>
                                    <p:animEffect transition="in" filter="fade">
                                      <p:cBhvr>
                                        <p:cTn id="32" dur="1000"/>
                                        <p:tgtEl>
                                          <p:spTgt spid="12">
                                            <p:graphicEl>
                                              <a:dgm id="{E408982F-6842-4D4F-9286-934BE65B6E9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2">
                                            <p:graphicEl>
                                              <a:dgm id="{9993D107-1E6E-411E-98E2-9BC3387C9DFD}"/>
                                            </p:graphicEl>
                                          </p:spTgt>
                                        </p:tgtEl>
                                        <p:attrNameLst>
                                          <p:attrName>style.visibility</p:attrName>
                                        </p:attrNameLst>
                                      </p:cBhvr>
                                      <p:to>
                                        <p:strVal val="visible"/>
                                      </p:to>
                                    </p:set>
                                    <p:anim calcmode="lin" valueType="num">
                                      <p:cBhvr>
                                        <p:cTn id="37" dur="1000" fill="hold"/>
                                        <p:tgtEl>
                                          <p:spTgt spid="12">
                                            <p:graphicEl>
                                              <a:dgm id="{9993D107-1E6E-411E-98E2-9BC3387C9DFD}"/>
                                            </p:graphicEl>
                                          </p:spTgt>
                                        </p:tgtEl>
                                        <p:attrNameLst>
                                          <p:attrName>ppt_w</p:attrName>
                                        </p:attrNameLst>
                                      </p:cBhvr>
                                      <p:tavLst>
                                        <p:tav tm="0">
                                          <p:val>
                                            <p:fltVal val="0"/>
                                          </p:val>
                                        </p:tav>
                                        <p:tav tm="100000">
                                          <p:val>
                                            <p:strVal val="#ppt_w"/>
                                          </p:val>
                                        </p:tav>
                                      </p:tavLst>
                                    </p:anim>
                                    <p:anim calcmode="lin" valueType="num">
                                      <p:cBhvr>
                                        <p:cTn id="38" dur="1000" fill="hold"/>
                                        <p:tgtEl>
                                          <p:spTgt spid="12">
                                            <p:graphicEl>
                                              <a:dgm id="{9993D107-1E6E-411E-98E2-9BC3387C9DFD}"/>
                                            </p:graphicEl>
                                          </p:spTgt>
                                        </p:tgtEl>
                                        <p:attrNameLst>
                                          <p:attrName>ppt_h</p:attrName>
                                        </p:attrNameLst>
                                      </p:cBhvr>
                                      <p:tavLst>
                                        <p:tav tm="0">
                                          <p:val>
                                            <p:fltVal val="0"/>
                                          </p:val>
                                        </p:tav>
                                        <p:tav tm="100000">
                                          <p:val>
                                            <p:strVal val="#ppt_h"/>
                                          </p:val>
                                        </p:tav>
                                      </p:tavLst>
                                    </p:anim>
                                    <p:anim calcmode="lin" valueType="num">
                                      <p:cBhvr>
                                        <p:cTn id="39" dur="1000" fill="hold"/>
                                        <p:tgtEl>
                                          <p:spTgt spid="12">
                                            <p:graphicEl>
                                              <a:dgm id="{9993D107-1E6E-411E-98E2-9BC3387C9DFD}"/>
                                            </p:graphicEl>
                                          </p:spTgt>
                                        </p:tgtEl>
                                        <p:attrNameLst>
                                          <p:attrName>style.rotation</p:attrName>
                                        </p:attrNameLst>
                                      </p:cBhvr>
                                      <p:tavLst>
                                        <p:tav tm="0">
                                          <p:val>
                                            <p:fltVal val="90"/>
                                          </p:val>
                                        </p:tav>
                                        <p:tav tm="100000">
                                          <p:val>
                                            <p:fltVal val="0"/>
                                          </p:val>
                                        </p:tav>
                                      </p:tavLst>
                                    </p:anim>
                                    <p:animEffect transition="in" filter="fade">
                                      <p:cBhvr>
                                        <p:cTn id="40" dur="1000"/>
                                        <p:tgtEl>
                                          <p:spTgt spid="12">
                                            <p:graphicEl>
                                              <a:dgm id="{9993D107-1E6E-411E-98E2-9BC3387C9DFD}"/>
                                            </p:graphic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2">
                                            <p:graphicEl>
                                              <a:dgm id="{D2853571-EDA7-45F5-A055-EBB88753B919}"/>
                                            </p:graphicEl>
                                          </p:spTgt>
                                        </p:tgtEl>
                                        <p:attrNameLst>
                                          <p:attrName>style.visibility</p:attrName>
                                        </p:attrNameLst>
                                      </p:cBhvr>
                                      <p:to>
                                        <p:strVal val="visible"/>
                                      </p:to>
                                    </p:set>
                                    <p:anim calcmode="lin" valueType="num">
                                      <p:cBhvr>
                                        <p:cTn id="43" dur="1000" fill="hold"/>
                                        <p:tgtEl>
                                          <p:spTgt spid="12">
                                            <p:graphicEl>
                                              <a:dgm id="{D2853571-EDA7-45F5-A055-EBB88753B919}"/>
                                            </p:graphicEl>
                                          </p:spTgt>
                                        </p:tgtEl>
                                        <p:attrNameLst>
                                          <p:attrName>ppt_w</p:attrName>
                                        </p:attrNameLst>
                                      </p:cBhvr>
                                      <p:tavLst>
                                        <p:tav tm="0">
                                          <p:val>
                                            <p:fltVal val="0"/>
                                          </p:val>
                                        </p:tav>
                                        <p:tav tm="100000">
                                          <p:val>
                                            <p:strVal val="#ppt_w"/>
                                          </p:val>
                                        </p:tav>
                                      </p:tavLst>
                                    </p:anim>
                                    <p:anim calcmode="lin" valueType="num">
                                      <p:cBhvr>
                                        <p:cTn id="44" dur="1000" fill="hold"/>
                                        <p:tgtEl>
                                          <p:spTgt spid="12">
                                            <p:graphicEl>
                                              <a:dgm id="{D2853571-EDA7-45F5-A055-EBB88753B919}"/>
                                            </p:graphicEl>
                                          </p:spTgt>
                                        </p:tgtEl>
                                        <p:attrNameLst>
                                          <p:attrName>ppt_h</p:attrName>
                                        </p:attrNameLst>
                                      </p:cBhvr>
                                      <p:tavLst>
                                        <p:tav tm="0">
                                          <p:val>
                                            <p:fltVal val="0"/>
                                          </p:val>
                                        </p:tav>
                                        <p:tav tm="100000">
                                          <p:val>
                                            <p:strVal val="#ppt_h"/>
                                          </p:val>
                                        </p:tav>
                                      </p:tavLst>
                                    </p:anim>
                                    <p:anim calcmode="lin" valueType="num">
                                      <p:cBhvr>
                                        <p:cTn id="45" dur="1000" fill="hold"/>
                                        <p:tgtEl>
                                          <p:spTgt spid="12">
                                            <p:graphicEl>
                                              <a:dgm id="{D2853571-EDA7-45F5-A055-EBB88753B919}"/>
                                            </p:graphicEl>
                                          </p:spTgt>
                                        </p:tgtEl>
                                        <p:attrNameLst>
                                          <p:attrName>style.rotation</p:attrName>
                                        </p:attrNameLst>
                                      </p:cBhvr>
                                      <p:tavLst>
                                        <p:tav tm="0">
                                          <p:val>
                                            <p:fltVal val="90"/>
                                          </p:val>
                                        </p:tav>
                                        <p:tav tm="100000">
                                          <p:val>
                                            <p:fltVal val="0"/>
                                          </p:val>
                                        </p:tav>
                                      </p:tavLst>
                                    </p:anim>
                                    <p:animEffect transition="in" filter="fade">
                                      <p:cBhvr>
                                        <p:cTn id="46" dur="1000"/>
                                        <p:tgtEl>
                                          <p:spTgt spid="12">
                                            <p:graphicEl>
                                              <a:dgm id="{D2853571-EDA7-45F5-A055-EBB88753B919}"/>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2">
                                            <p:graphicEl>
                                              <a:dgm id="{0BB9D225-ABAD-481C-8F65-F0A104418BBC}"/>
                                            </p:graphicEl>
                                          </p:spTgt>
                                        </p:tgtEl>
                                        <p:attrNameLst>
                                          <p:attrName>style.visibility</p:attrName>
                                        </p:attrNameLst>
                                      </p:cBhvr>
                                      <p:to>
                                        <p:strVal val="visible"/>
                                      </p:to>
                                    </p:set>
                                    <p:anim calcmode="lin" valueType="num">
                                      <p:cBhvr>
                                        <p:cTn id="49" dur="1000" fill="hold"/>
                                        <p:tgtEl>
                                          <p:spTgt spid="12">
                                            <p:graphicEl>
                                              <a:dgm id="{0BB9D225-ABAD-481C-8F65-F0A104418BBC}"/>
                                            </p:graphicEl>
                                          </p:spTgt>
                                        </p:tgtEl>
                                        <p:attrNameLst>
                                          <p:attrName>ppt_w</p:attrName>
                                        </p:attrNameLst>
                                      </p:cBhvr>
                                      <p:tavLst>
                                        <p:tav tm="0">
                                          <p:val>
                                            <p:fltVal val="0"/>
                                          </p:val>
                                        </p:tav>
                                        <p:tav tm="100000">
                                          <p:val>
                                            <p:strVal val="#ppt_w"/>
                                          </p:val>
                                        </p:tav>
                                      </p:tavLst>
                                    </p:anim>
                                    <p:anim calcmode="lin" valueType="num">
                                      <p:cBhvr>
                                        <p:cTn id="50" dur="1000" fill="hold"/>
                                        <p:tgtEl>
                                          <p:spTgt spid="12">
                                            <p:graphicEl>
                                              <a:dgm id="{0BB9D225-ABAD-481C-8F65-F0A104418BBC}"/>
                                            </p:graphicEl>
                                          </p:spTgt>
                                        </p:tgtEl>
                                        <p:attrNameLst>
                                          <p:attrName>ppt_h</p:attrName>
                                        </p:attrNameLst>
                                      </p:cBhvr>
                                      <p:tavLst>
                                        <p:tav tm="0">
                                          <p:val>
                                            <p:fltVal val="0"/>
                                          </p:val>
                                        </p:tav>
                                        <p:tav tm="100000">
                                          <p:val>
                                            <p:strVal val="#ppt_h"/>
                                          </p:val>
                                        </p:tav>
                                      </p:tavLst>
                                    </p:anim>
                                    <p:anim calcmode="lin" valueType="num">
                                      <p:cBhvr>
                                        <p:cTn id="51" dur="1000" fill="hold"/>
                                        <p:tgtEl>
                                          <p:spTgt spid="12">
                                            <p:graphicEl>
                                              <a:dgm id="{0BB9D225-ABAD-481C-8F65-F0A104418BBC}"/>
                                            </p:graphicEl>
                                          </p:spTgt>
                                        </p:tgtEl>
                                        <p:attrNameLst>
                                          <p:attrName>style.rotation</p:attrName>
                                        </p:attrNameLst>
                                      </p:cBhvr>
                                      <p:tavLst>
                                        <p:tav tm="0">
                                          <p:val>
                                            <p:fltVal val="90"/>
                                          </p:val>
                                        </p:tav>
                                        <p:tav tm="100000">
                                          <p:val>
                                            <p:fltVal val="0"/>
                                          </p:val>
                                        </p:tav>
                                      </p:tavLst>
                                    </p:anim>
                                    <p:animEffect transition="in" filter="fade">
                                      <p:cBhvr>
                                        <p:cTn id="52" dur="1000"/>
                                        <p:tgtEl>
                                          <p:spTgt spid="12">
                                            <p:graphicEl>
                                              <a:dgm id="{0BB9D225-ABAD-481C-8F65-F0A104418BB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lvl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52400" y="1901952"/>
            <a:ext cx="2377440" cy="806968"/>
          </a:xfrm>
        </p:spPr>
        <p:txBody>
          <a:bodyPr>
            <a:normAutofit fontScale="90000"/>
          </a:bodyPr>
          <a:lstStyle/>
          <a:p>
            <a:r>
              <a:rPr lang="fr-FR" dirty="0" smtClean="0"/>
              <a:t>Pour quoi ?</a:t>
            </a:r>
            <a:br>
              <a:rPr lang="fr-FR" dirty="0" smtClean="0"/>
            </a:br>
            <a:r>
              <a:rPr lang="fr-FR" dirty="0" smtClean="0"/>
              <a:t>Comment ?</a:t>
            </a:r>
            <a:endParaRPr lang="fr-FR" dirty="0"/>
          </a:p>
        </p:txBody>
      </p:sp>
      <p:sp>
        <p:nvSpPr>
          <p:cNvPr id="7" name="Espace réservé du texte 6"/>
          <p:cNvSpPr>
            <a:spLocks noGrp="1"/>
          </p:cNvSpPr>
          <p:nvPr>
            <p:ph type="body" sz="half" idx="2"/>
          </p:nvPr>
        </p:nvSpPr>
        <p:spPr>
          <a:xfrm>
            <a:off x="179512" y="2780928"/>
            <a:ext cx="2377440" cy="1872208"/>
          </a:xfrm>
        </p:spPr>
        <p:txBody>
          <a:bodyPr>
            <a:normAutofit fontScale="92500" lnSpcReduction="20000"/>
          </a:bodyPr>
          <a:lstStyle/>
          <a:p>
            <a:r>
              <a:rPr lang="fr-FR" sz="2800" dirty="0" smtClean="0"/>
              <a:t>À quoi sert l’énergie spirituelle ? Comment la renforcer ? </a:t>
            </a:r>
            <a:endParaRPr lang="fr-FR" sz="2800" dirty="0"/>
          </a:p>
        </p:txBody>
      </p:sp>
      <p:sp>
        <p:nvSpPr>
          <p:cNvPr id="9" name="Rectangle 8"/>
          <p:cNvSpPr/>
          <p:nvPr/>
        </p:nvSpPr>
        <p:spPr>
          <a:xfrm rot="20892903">
            <a:off x="3518969" y="5283276"/>
            <a:ext cx="3834256" cy="830997"/>
          </a:xfrm>
          <a:prstGeom prst="rect">
            <a:avLst/>
          </a:prstGeom>
        </p:spPr>
        <p:txBody>
          <a:bodyPr wrap="square">
            <a:spAutoFit/>
          </a:bodyPr>
          <a:lstStyle/>
          <a:p>
            <a:r>
              <a:rPr lang="fr-FR" sz="2400" i="1" dirty="0">
                <a:latin typeface="Garamond" pitchFamily="18" charset="0"/>
              </a:rPr>
              <a:t>« La pensée des bras vaut bien la force du </a:t>
            </a:r>
            <a:r>
              <a:rPr lang="fr-FR" sz="2400" i="1" dirty="0" smtClean="0">
                <a:latin typeface="Garamond" pitchFamily="18" charset="0"/>
              </a:rPr>
              <a:t>cerveau</a:t>
            </a:r>
            <a:r>
              <a:rPr lang="fr-FR" sz="2400" i="1" dirty="0">
                <a:latin typeface="Garamond" pitchFamily="18" charset="0"/>
              </a:rPr>
              <a:t> » </a:t>
            </a:r>
            <a:r>
              <a:rPr lang="fr-FR" sz="2400" b="1" dirty="0"/>
              <a:t>David Gilbert</a:t>
            </a:r>
          </a:p>
        </p:txBody>
      </p:sp>
      <p:pic>
        <p:nvPicPr>
          <p:cNvPr id="6146" name="Picture 2" descr="http://cdn-premiere.ladmedia.fr/var/premiere/storage/images/cinema/news-cinema/popeye-de-retour-sur-grand-ecran/29483793-1-fre-FR/Popeye-de-retour-sur-grand-ecran_portrait_w5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628800"/>
            <a:ext cx="4896544" cy="3271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1601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1"/>
          <p:cNvGrpSpPr>
            <a:grpSpLocks/>
          </p:cNvGrpSpPr>
          <p:nvPr/>
        </p:nvGrpSpPr>
        <p:grpSpPr bwMode="auto">
          <a:xfrm>
            <a:off x="1916608" y="863823"/>
            <a:ext cx="1295400" cy="1257300"/>
            <a:chOff x="75751" y="-348044"/>
            <a:chExt cx="1753497" cy="1753497"/>
          </a:xfrm>
        </p:grpSpPr>
        <p:sp>
          <p:nvSpPr>
            <p:cNvPr id="6" name="Oval 12"/>
            <p:cNvSpPr/>
            <p:nvPr/>
          </p:nvSpPr>
          <p:spPr>
            <a:xfrm>
              <a:off x="75751" y="-348044"/>
              <a:ext cx="1753497" cy="1753497"/>
            </a:xfrm>
            <a:prstGeom prst="ellipse">
              <a:avLst/>
            </a:prstGeom>
          </p:spPr>
          <p:style>
            <a:lnRef idx="0">
              <a:schemeClr val="accent4"/>
            </a:lnRef>
            <a:fillRef idx="3">
              <a:schemeClr val="accent4"/>
            </a:fillRef>
            <a:effectRef idx="3">
              <a:schemeClr val="accent4"/>
            </a:effectRef>
            <a:fontRef idx="minor">
              <a:schemeClr val="lt1"/>
            </a:fontRef>
          </p:style>
        </p:sp>
        <p:sp>
          <p:nvSpPr>
            <p:cNvPr id="7" name="Oval 4"/>
            <p:cNvSpPr/>
            <p:nvPr/>
          </p:nvSpPr>
          <p:spPr>
            <a:xfrm>
              <a:off x="268514" y="-91219"/>
              <a:ext cx="1239911" cy="1239846"/>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anchor="ctr"/>
            <a:lstStyle/>
            <a:p>
              <a:pPr algn="ctr" defTabSz="1466850">
                <a:lnSpc>
                  <a:spcPct val="90000"/>
                </a:lnSpc>
                <a:spcAft>
                  <a:spcPct val="35000"/>
                </a:spcAft>
              </a:pPr>
              <a:r>
                <a:rPr lang="fr-FR" sz="2000" dirty="0">
                  <a:solidFill>
                    <a:srgbClr val="FFFFFF"/>
                  </a:solidFill>
                  <a:cs typeface="Arial" pitchFamily="34" charset="0"/>
                </a:rPr>
                <a:t>A</a:t>
              </a:r>
              <a:r>
                <a:rPr lang="fr-FR" sz="2000" dirty="0" smtClean="0">
                  <a:solidFill>
                    <a:srgbClr val="FFFFFF"/>
                  </a:solidFill>
                  <a:cs typeface="Arial" pitchFamily="34" charset="0"/>
                </a:rPr>
                <a:t>bsolu</a:t>
              </a:r>
              <a:endParaRPr lang="en-US" sz="2000" dirty="0">
                <a:solidFill>
                  <a:srgbClr val="FFFFFF"/>
                </a:solidFill>
                <a:cs typeface="Arial" pitchFamily="34" charset="0"/>
              </a:endParaRPr>
            </a:p>
          </p:txBody>
        </p:sp>
      </p:grpSp>
      <p:pic>
        <p:nvPicPr>
          <p:cNvPr id="8" name="Picture 25"/>
          <p:cNvPicPr>
            <a:picLocks noChangeAspect="1" noChangeArrowheads="1"/>
          </p:cNvPicPr>
          <p:nvPr/>
        </p:nvPicPr>
        <p:blipFill>
          <a:blip r:embed="rId2"/>
          <a:srcRect/>
          <a:stretch>
            <a:fillRect/>
          </a:stretch>
        </p:blipFill>
        <p:spPr bwMode="auto">
          <a:xfrm>
            <a:off x="1868626" y="2868073"/>
            <a:ext cx="1413401" cy="3863295"/>
          </a:xfrm>
          <a:prstGeom prst="rect">
            <a:avLst/>
          </a:prstGeom>
          <a:noFill/>
          <a:ln w="9525">
            <a:noFill/>
            <a:miter lim="800000"/>
            <a:headEnd/>
            <a:tailEnd/>
          </a:ln>
          <a:effectLst>
            <a:glow rad="228600">
              <a:schemeClr val="accent4">
                <a:satMod val="175000"/>
                <a:alpha val="40000"/>
              </a:schemeClr>
            </a:glow>
          </a:effectLst>
        </p:spPr>
      </p:pic>
      <p:sp>
        <p:nvSpPr>
          <p:cNvPr id="9" name="Rectangle 16"/>
          <p:cNvSpPr>
            <a:spLocks noChangeArrowheads="1"/>
          </p:cNvSpPr>
          <p:nvPr/>
        </p:nvSpPr>
        <p:spPr bwMode="auto">
          <a:xfrm>
            <a:off x="1591786" y="3787969"/>
            <a:ext cx="20256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dirty="0" err="1">
                <a:latin typeface="Century Gothic" pitchFamily="34" charset="0"/>
              </a:rPr>
              <a:t>personne</a:t>
            </a:r>
            <a:r>
              <a:rPr lang="en-GB" sz="2000" dirty="0">
                <a:latin typeface="Century Gothic" pitchFamily="34" charset="0"/>
              </a:rPr>
              <a:t> </a:t>
            </a:r>
            <a:r>
              <a:rPr lang="en-GB" sz="2000" dirty="0" err="1">
                <a:latin typeface="Century Gothic" pitchFamily="34" charset="0"/>
              </a:rPr>
              <a:t>spirituelle</a:t>
            </a:r>
            <a:r>
              <a:rPr lang="en-GB" sz="2000" dirty="0">
                <a:latin typeface="Century Gothic" pitchFamily="34" charset="0"/>
              </a:rPr>
              <a:t> </a:t>
            </a:r>
          </a:p>
          <a:p>
            <a:pPr algn="ctr"/>
            <a:r>
              <a:rPr lang="en-GB" sz="2000" dirty="0" err="1">
                <a:latin typeface="Century Gothic" pitchFamily="34" charset="0"/>
              </a:rPr>
              <a:t>sujet</a:t>
            </a:r>
            <a:endParaRPr lang="en-US" sz="2000" dirty="0">
              <a:latin typeface="Century Gothic" pitchFamily="34" charset="0"/>
            </a:endParaRPr>
          </a:p>
        </p:txBody>
      </p:sp>
      <p:pic>
        <p:nvPicPr>
          <p:cNvPr id="11" name="Picture 25"/>
          <p:cNvPicPr>
            <a:picLocks noChangeAspect="1" noChangeArrowheads="1"/>
          </p:cNvPicPr>
          <p:nvPr/>
        </p:nvPicPr>
        <p:blipFill>
          <a:blip r:embed="rId2"/>
          <a:srcRect/>
          <a:stretch>
            <a:fillRect/>
          </a:stretch>
        </p:blipFill>
        <p:spPr bwMode="auto">
          <a:xfrm>
            <a:off x="5371760" y="2786239"/>
            <a:ext cx="1432488" cy="3915467"/>
          </a:xfrm>
          <a:prstGeom prst="rect">
            <a:avLst/>
          </a:prstGeom>
          <a:noFill/>
          <a:ln w="9525">
            <a:noFill/>
            <a:miter lim="800000"/>
            <a:headEnd/>
            <a:tailEnd/>
          </a:ln>
          <a:effectLst>
            <a:glow rad="228600">
              <a:schemeClr val="accent4">
                <a:satMod val="175000"/>
                <a:alpha val="40000"/>
              </a:schemeClr>
            </a:glow>
          </a:effectLst>
        </p:spPr>
      </p:pic>
      <p:sp>
        <p:nvSpPr>
          <p:cNvPr id="12" name="Right Arrow 24"/>
          <p:cNvSpPr/>
          <p:nvPr/>
        </p:nvSpPr>
        <p:spPr>
          <a:xfrm rot="5400000">
            <a:off x="2132721" y="2187035"/>
            <a:ext cx="904875" cy="457200"/>
          </a:xfrm>
          <a:prstGeom prst="rightArrow">
            <a:avLst/>
          </a:prstGeom>
        </p:spPr>
        <p:style>
          <a:lnRef idx="0">
            <a:schemeClr val="accent4"/>
          </a:lnRef>
          <a:fillRef idx="3">
            <a:schemeClr val="accent4"/>
          </a:fillRef>
          <a:effectRef idx="3">
            <a:schemeClr val="accent4"/>
          </a:effectRef>
          <a:fontRef idx="minor">
            <a:schemeClr val="lt1"/>
          </a:fontRef>
        </p:style>
        <p:txBody>
          <a:bodyPr anchor="ctr"/>
          <a:lstStyle/>
          <a:p>
            <a:pPr algn="ctr"/>
            <a:endParaRPr lang="en-US">
              <a:solidFill>
                <a:srgbClr val="FFFFFF"/>
              </a:solidFill>
              <a:cs typeface="Arial" pitchFamily="34" charset="0"/>
            </a:endParaRPr>
          </a:p>
        </p:txBody>
      </p:sp>
      <p:sp>
        <p:nvSpPr>
          <p:cNvPr id="13" name="Rectangle 12"/>
          <p:cNvSpPr>
            <a:spLocks noChangeArrowheads="1"/>
          </p:cNvSpPr>
          <p:nvPr/>
        </p:nvSpPr>
        <p:spPr bwMode="auto">
          <a:xfrm>
            <a:off x="105110" y="2162586"/>
            <a:ext cx="202436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i="1" dirty="0" err="1">
                <a:latin typeface="Century Gothic" pitchFamily="34" charset="0"/>
              </a:rPr>
              <a:t>éléments</a:t>
            </a:r>
            <a:r>
              <a:rPr lang="en-GB" i="1" dirty="0">
                <a:latin typeface="Century Gothic" pitchFamily="34" charset="0"/>
              </a:rPr>
              <a:t> de </a:t>
            </a:r>
            <a:r>
              <a:rPr lang="en-GB" i="1" dirty="0" smtClean="0">
                <a:latin typeface="Century Gothic" pitchFamily="34" charset="0"/>
              </a:rPr>
              <a:t>vie</a:t>
            </a:r>
          </a:p>
          <a:p>
            <a:pPr algn="ctr"/>
            <a:r>
              <a:rPr lang="en-GB" i="1" dirty="0" smtClean="0">
                <a:latin typeface="Century Gothic" pitchFamily="34" charset="0"/>
              </a:rPr>
              <a:t>Amour, </a:t>
            </a:r>
            <a:r>
              <a:rPr lang="en-GB" i="1" dirty="0" err="1" smtClean="0">
                <a:latin typeface="Century Gothic" pitchFamily="34" charset="0"/>
              </a:rPr>
              <a:t>vérité</a:t>
            </a:r>
            <a:endParaRPr lang="en-GB" i="1" dirty="0" smtClean="0">
              <a:latin typeface="Century Gothic" pitchFamily="34" charset="0"/>
            </a:endParaRPr>
          </a:p>
          <a:p>
            <a:pPr algn="ctr"/>
            <a:r>
              <a:rPr lang="en-GB" i="1" dirty="0" smtClean="0">
                <a:latin typeface="Century Gothic" pitchFamily="34" charset="0"/>
              </a:rPr>
              <a:t>(parole) bonne </a:t>
            </a:r>
            <a:r>
              <a:rPr lang="en-GB" i="1" dirty="0" err="1" smtClean="0">
                <a:latin typeface="Century Gothic" pitchFamily="34" charset="0"/>
              </a:rPr>
              <a:t>atmosphère</a:t>
            </a:r>
            <a:r>
              <a:rPr lang="en-GB" dirty="0" smtClean="0">
                <a:latin typeface="Century Gothic" pitchFamily="34" charset="0"/>
              </a:rPr>
              <a:t> </a:t>
            </a:r>
            <a:endParaRPr lang="en-GB" dirty="0">
              <a:latin typeface="Century Gothic" pitchFamily="34" charset="0"/>
            </a:endParaRPr>
          </a:p>
          <a:p>
            <a:pPr algn="ctr"/>
            <a:r>
              <a:rPr lang="en-GB" dirty="0">
                <a:latin typeface="Century Gothic" pitchFamily="34" charset="0"/>
              </a:rPr>
              <a:t>yang </a:t>
            </a:r>
            <a:endParaRPr lang="en-US" dirty="0">
              <a:latin typeface="Century Gothic" pitchFamily="34" charset="0"/>
            </a:endParaRPr>
          </a:p>
        </p:txBody>
      </p:sp>
      <p:sp>
        <p:nvSpPr>
          <p:cNvPr id="14" name="Rectangle 13"/>
          <p:cNvSpPr>
            <a:spLocks noChangeArrowheads="1"/>
          </p:cNvSpPr>
          <p:nvPr/>
        </p:nvSpPr>
        <p:spPr bwMode="auto">
          <a:xfrm>
            <a:off x="3007332" y="5867218"/>
            <a:ext cx="2620541" cy="646113"/>
          </a:xfrm>
          <a:prstGeom prst="rect">
            <a:avLst/>
          </a:prstGeom>
          <a:solidFill>
            <a:srgbClr val="FF0000"/>
          </a:solidFill>
          <a:ln/>
          <a:extLst/>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i="1" dirty="0" err="1" smtClean="0">
                <a:latin typeface="Century Gothic" pitchFamily="34" charset="0"/>
              </a:rPr>
              <a:t>élément</a:t>
            </a:r>
            <a:r>
              <a:rPr lang="en-GB" i="1" dirty="0" smtClean="0">
                <a:latin typeface="Century Gothic" pitchFamily="34" charset="0"/>
              </a:rPr>
              <a:t> </a:t>
            </a:r>
            <a:r>
              <a:rPr lang="en-GB" i="1" dirty="0">
                <a:latin typeface="Century Gothic" pitchFamily="34" charset="0"/>
              </a:rPr>
              <a:t>de </a:t>
            </a:r>
            <a:r>
              <a:rPr lang="en-GB" i="1" dirty="0" err="1" smtClean="0">
                <a:latin typeface="Century Gothic" pitchFamily="34" charset="0"/>
              </a:rPr>
              <a:t>vitalité</a:t>
            </a:r>
            <a:r>
              <a:rPr lang="en-GB" dirty="0" smtClean="0">
                <a:latin typeface="Century Gothic" pitchFamily="34" charset="0"/>
              </a:rPr>
              <a:t> </a:t>
            </a:r>
            <a:endParaRPr lang="en-GB" dirty="0">
              <a:latin typeface="Century Gothic" pitchFamily="34" charset="0"/>
            </a:endParaRPr>
          </a:p>
          <a:p>
            <a:pPr algn="ctr"/>
            <a:r>
              <a:rPr lang="en-GB" dirty="0">
                <a:latin typeface="Century Gothic" pitchFamily="34" charset="0"/>
              </a:rPr>
              <a:t>yin</a:t>
            </a:r>
            <a:endParaRPr lang="en-US" dirty="0">
              <a:latin typeface="Century Gothic" pitchFamily="34" charset="0"/>
            </a:endParaRPr>
          </a:p>
        </p:txBody>
      </p:sp>
      <p:sp>
        <p:nvSpPr>
          <p:cNvPr id="15" name="Rectangle 14"/>
          <p:cNvSpPr>
            <a:spLocks noChangeArrowheads="1"/>
          </p:cNvSpPr>
          <p:nvPr/>
        </p:nvSpPr>
        <p:spPr bwMode="auto">
          <a:xfrm>
            <a:off x="2773920" y="3078024"/>
            <a:ext cx="2853953" cy="369332"/>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GB" i="1" dirty="0" err="1" smtClean="0">
                <a:latin typeface="Century Gothic" pitchFamily="34" charset="0"/>
              </a:rPr>
              <a:t>Élément</a:t>
            </a:r>
            <a:r>
              <a:rPr lang="en-GB" i="1" dirty="0" smtClean="0">
                <a:latin typeface="Century Gothic" pitchFamily="34" charset="0"/>
              </a:rPr>
              <a:t>  </a:t>
            </a:r>
            <a:r>
              <a:rPr lang="en-GB" i="1" dirty="0" err="1" smtClean="0">
                <a:latin typeface="Century Gothic" pitchFamily="34" charset="0"/>
              </a:rPr>
              <a:t>spirituel</a:t>
            </a:r>
            <a:r>
              <a:rPr lang="en-GB" i="1" dirty="0" smtClean="0">
                <a:latin typeface="Century Gothic" pitchFamily="34" charset="0"/>
              </a:rPr>
              <a:t> vital</a:t>
            </a:r>
            <a:r>
              <a:rPr lang="en-GB" dirty="0" smtClean="0">
                <a:latin typeface="Century Gothic" pitchFamily="34" charset="0"/>
              </a:rPr>
              <a:t> </a:t>
            </a:r>
            <a:endParaRPr lang="en-GB" dirty="0">
              <a:latin typeface="Century Gothic" pitchFamily="34" charset="0"/>
            </a:endParaRPr>
          </a:p>
        </p:txBody>
      </p:sp>
      <p:sp>
        <p:nvSpPr>
          <p:cNvPr id="16" name="Rectangle 15"/>
          <p:cNvSpPr/>
          <p:nvPr/>
        </p:nvSpPr>
        <p:spPr>
          <a:xfrm>
            <a:off x="107504" y="159083"/>
            <a:ext cx="8868673" cy="523220"/>
          </a:xfrm>
          <a:prstGeom prst="rect">
            <a:avLst/>
          </a:prstGeom>
        </p:spPr>
        <p:txBody>
          <a:bodyPr wrap="square">
            <a:spAutoFit/>
          </a:bodyPr>
          <a:lstStyle/>
          <a:p>
            <a:pPr fontAlgn="auto">
              <a:spcBef>
                <a:spcPts val="0"/>
              </a:spcBef>
              <a:spcAft>
                <a:spcPts val="0"/>
              </a:spcAft>
              <a:defRPr/>
            </a:pPr>
            <a:r>
              <a:rPr lang="fr-FR" sz="2800" b="1" dirty="0" smtClean="0">
                <a:effectLst>
                  <a:outerShdw blurRad="38100" dist="38100" dir="2700000" algn="tl">
                    <a:srgbClr val="000000">
                      <a:alpha val="43137"/>
                    </a:srgbClr>
                  </a:outerShdw>
                </a:effectLst>
                <a:latin typeface="Arial Narrow" pitchFamily="34" charset="0"/>
              </a:rPr>
              <a:t>La force intérieure (conviction, idéal) doit se traduire en actes.</a:t>
            </a:r>
            <a:endParaRPr lang="fr-FR" sz="2800" b="1" dirty="0">
              <a:effectLst>
                <a:outerShdw blurRad="38100" dist="38100" dir="2700000" algn="tl">
                  <a:srgbClr val="000000">
                    <a:alpha val="43137"/>
                  </a:srgbClr>
                </a:outerShdw>
              </a:effectLst>
              <a:latin typeface="Arial Narrow" pitchFamily="34" charset="0"/>
            </a:endParaRPr>
          </a:p>
        </p:txBody>
      </p:sp>
      <p:sp>
        <p:nvSpPr>
          <p:cNvPr id="17" name="Rectangle 16"/>
          <p:cNvSpPr>
            <a:spLocks noChangeArrowheads="1"/>
          </p:cNvSpPr>
          <p:nvPr/>
        </p:nvSpPr>
        <p:spPr bwMode="auto">
          <a:xfrm>
            <a:off x="5371760" y="3916198"/>
            <a:ext cx="1422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000" dirty="0" err="1">
                <a:latin typeface="Century Gothic" pitchFamily="34" charset="0"/>
              </a:rPr>
              <a:t>personne</a:t>
            </a:r>
            <a:r>
              <a:rPr lang="en-GB" sz="2000" dirty="0">
                <a:latin typeface="Century Gothic" pitchFamily="34" charset="0"/>
              </a:rPr>
              <a:t> </a:t>
            </a:r>
          </a:p>
          <a:p>
            <a:pPr algn="ctr"/>
            <a:r>
              <a:rPr lang="en-GB" sz="2000" dirty="0">
                <a:latin typeface="Century Gothic" pitchFamily="34" charset="0"/>
              </a:rPr>
              <a:t>physique</a:t>
            </a:r>
          </a:p>
          <a:p>
            <a:pPr algn="ctr"/>
            <a:r>
              <a:rPr lang="en-GB" sz="2000" dirty="0">
                <a:latin typeface="Century Gothic" pitchFamily="34" charset="0"/>
              </a:rPr>
              <a:t>objet</a:t>
            </a:r>
            <a:endParaRPr lang="en-US" sz="2000" dirty="0">
              <a:latin typeface="Century Gothic" pitchFamily="34" charset="0"/>
            </a:endParaRPr>
          </a:p>
        </p:txBody>
      </p:sp>
      <p:sp>
        <p:nvSpPr>
          <p:cNvPr id="18" name="Arc 39"/>
          <p:cNvSpPr>
            <a:spLocks/>
          </p:cNvSpPr>
          <p:nvPr/>
        </p:nvSpPr>
        <p:spPr bwMode="auto">
          <a:xfrm rot="15859015">
            <a:off x="3199415" y="2418824"/>
            <a:ext cx="2236377" cy="2410930"/>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bg2">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solidFill>
                <a:srgbClr val="FFFFFF"/>
              </a:solidFill>
              <a:latin typeface="Century Gothic" pitchFamily="34" charset="0"/>
            </a:endParaRPr>
          </a:p>
        </p:txBody>
      </p:sp>
      <p:sp>
        <p:nvSpPr>
          <p:cNvPr id="19" name="Arc 39"/>
          <p:cNvSpPr>
            <a:spLocks/>
          </p:cNvSpPr>
          <p:nvPr/>
        </p:nvSpPr>
        <p:spPr bwMode="auto">
          <a:xfrm rot="4969956">
            <a:off x="3082707" y="3317081"/>
            <a:ext cx="2236377" cy="2410930"/>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solidFill>
                <a:srgbClr val="FFFFFF"/>
              </a:solidFill>
              <a:latin typeface="Century Gothic" pitchFamily="34" charset="0"/>
            </a:endParaRPr>
          </a:p>
        </p:txBody>
      </p:sp>
      <p:sp>
        <p:nvSpPr>
          <p:cNvPr id="2" name="Ellipse 1"/>
          <p:cNvSpPr/>
          <p:nvPr/>
        </p:nvSpPr>
        <p:spPr>
          <a:xfrm>
            <a:off x="6948264" y="1268761"/>
            <a:ext cx="1578340" cy="149399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Air</a:t>
            </a:r>
          </a:p>
          <a:p>
            <a:pPr algn="ctr"/>
            <a:r>
              <a:rPr lang="fr-FR" dirty="0" smtClean="0"/>
              <a:t>Chaleur</a:t>
            </a:r>
          </a:p>
          <a:p>
            <a:pPr algn="ctr"/>
            <a:r>
              <a:rPr lang="fr-FR" dirty="0" smtClean="0"/>
              <a:t>Lumière</a:t>
            </a:r>
          </a:p>
          <a:p>
            <a:pPr algn="ctr"/>
            <a:r>
              <a:rPr lang="fr-FR" dirty="0" smtClean="0"/>
              <a:t>(yang)</a:t>
            </a:r>
            <a:endParaRPr lang="fr-FR" dirty="0"/>
          </a:p>
        </p:txBody>
      </p:sp>
      <p:sp>
        <p:nvSpPr>
          <p:cNvPr id="20" name="Ellipse 19"/>
          <p:cNvSpPr/>
          <p:nvPr/>
        </p:nvSpPr>
        <p:spPr>
          <a:xfrm>
            <a:off x="6948264" y="5115759"/>
            <a:ext cx="1546617" cy="139757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Eau, nourriture</a:t>
            </a:r>
          </a:p>
          <a:p>
            <a:pPr algn="ctr"/>
            <a:r>
              <a:rPr lang="fr-FR" dirty="0" smtClean="0"/>
              <a:t>(yin)</a:t>
            </a:r>
            <a:endParaRPr lang="fr-FR" dirty="0"/>
          </a:p>
        </p:txBody>
      </p:sp>
      <p:sp>
        <p:nvSpPr>
          <p:cNvPr id="21" name="Arc 39"/>
          <p:cNvSpPr>
            <a:spLocks/>
          </p:cNvSpPr>
          <p:nvPr/>
        </p:nvSpPr>
        <p:spPr bwMode="auto">
          <a:xfrm rot="10297643">
            <a:off x="6967858" y="2582504"/>
            <a:ext cx="2236377" cy="2410930"/>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bg2">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solidFill>
                <a:srgbClr val="FFFFFF"/>
              </a:solidFill>
              <a:latin typeface="Century Gothic" pitchFamily="34" charset="0"/>
            </a:endParaRPr>
          </a:p>
        </p:txBody>
      </p:sp>
      <p:sp>
        <p:nvSpPr>
          <p:cNvPr id="22" name="Arc 39"/>
          <p:cNvSpPr>
            <a:spLocks/>
          </p:cNvSpPr>
          <p:nvPr/>
        </p:nvSpPr>
        <p:spPr bwMode="auto">
          <a:xfrm rot="21302167">
            <a:off x="6274184" y="2774501"/>
            <a:ext cx="2236377" cy="2410930"/>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bg2">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solidFill>
                <a:srgbClr val="FFFFFF"/>
              </a:solidFill>
              <a:latin typeface="Century Gothic" pitchFamily="34" charset="0"/>
            </a:endParaRPr>
          </a:p>
        </p:txBody>
      </p:sp>
    </p:spTree>
    <p:extLst>
      <p:ext uri="{BB962C8B-B14F-4D97-AF65-F5344CB8AC3E}">
        <p14:creationId xmlns:p14="http://schemas.microsoft.com/office/powerpoint/2010/main" val="186811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a:bodyPr>
          <a:lstStyle/>
          <a:p>
            <a:r>
              <a:rPr lang="fr-FR" dirty="0" smtClean="0"/>
              <a:t>Entretenir son énergie spirituelle</a:t>
            </a:r>
            <a:endParaRPr lang="fr-FR" dirty="0"/>
          </a:p>
        </p:txBody>
      </p:sp>
      <p:graphicFrame>
        <p:nvGraphicFramePr>
          <p:cNvPr id="4" name="Espace réservé du contenu 3"/>
          <p:cNvGraphicFramePr>
            <a:graphicFrameLocks noGrp="1"/>
          </p:cNvGraphicFramePr>
          <p:nvPr>
            <p:ph sz="half" idx="2"/>
            <p:extLst>
              <p:ext uri="{D42A27DB-BD31-4B8C-83A1-F6EECF244321}">
                <p14:modId xmlns:p14="http://schemas.microsoft.com/office/powerpoint/2010/main" val="135771346"/>
              </p:ext>
            </p:extLst>
          </p:nvPr>
        </p:nvGraphicFramePr>
        <p:xfrm>
          <a:off x="-18504" y="1052736"/>
          <a:ext cx="2890664"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texte 5"/>
          <p:cNvSpPr>
            <a:spLocks noGrp="1"/>
          </p:cNvSpPr>
          <p:nvPr>
            <p:ph type="body" sz="quarter" idx="3"/>
          </p:nvPr>
        </p:nvSpPr>
        <p:spPr>
          <a:xfrm>
            <a:off x="2555776" y="1124744"/>
            <a:ext cx="6264696" cy="2880320"/>
          </a:xfrm>
        </p:spPr>
        <p:txBody>
          <a:bodyPr>
            <a:normAutofit lnSpcReduction="10000"/>
          </a:bodyPr>
          <a:lstStyle/>
          <a:p>
            <a:r>
              <a:rPr lang="fr-FR" dirty="0" smtClean="0"/>
              <a:t>4 </a:t>
            </a:r>
            <a:r>
              <a:rPr lang="fr-FR" dirty="0"/>
              <a:t>Principes de croissance </a:t>
            </a:r>
            <a:r>
              <a:rPr lang="fr-FR" dirty="0" smtClean="0"/>
              <a:t>spirituelle</a:t>
            </a:r>
          </a:p>
          <a:p>
            <a:endParaRPr lang="fr-FR" dirty="0" smtClean="0"/>
          </a:p>
          <a:p>
            <a:endParaRPr lang="fr-FR" dirty="0" smtClean="0"/>
          </a:p>
          <a:p>
            <a:pPr marL="457200" indent="-457200" algn="l">
              <a:buFont typeface="+mj-lt"/>
              <a:buAutoNum type="arabicPeriod"/>
            </a:pPr>
            <a:r>
              <a:rPr lang="fr-FR" dirty="0" smtClean="0"/>
              <a:t>Mérite de l’Âge</a:t>
            </a:r>
          </a:p>
          <a:p>
            <a:pPr marL="457200" indent="-457200" algn="l">
              <a:buFont typeface="+mj-lt"/>
              <a:buAutoNum type="arabicPeriod"/>
            </a:pPr>
            <a:r>
              <a:rPr lang="fr-FR" dirty="0" smtClean="0"/>
              <a:t>Croissance par la parole</a:t>
            </a:r>
          </a:p>
          <a:p>
            <a:pPr marL="457200" indent="-457200" algn="l">
              <a:buFont typeface="+mj-lt"/>
              <a:buAutoNum type="arabicPeriod"/>
            </a:pPr>
            <a:r>
              <a:rPr lang="fr-FR" dirty="0" smtClean="0"/>
              <a:t>Mise en pratique</a:t>
            </a:r>
          </a:p>
          <a:p>
            <a:pPr marL="457200" indent="-457200" algn="l">
              <a:buFont typeface="+mj-lt"/>
              <a:buAutoNum type="arabicPeriod"/>
            </a:pPr>
            <a:r>
              <a:rPr lang="fr-FR" dirty="0" smtClean="0"/>
              <a:t>Maturation graduelle </a:t>
            </a:r>
            <a:endParaRPr lang="fr-FR" dirty="0"/>
          </a:p>
        </p:txBody>
      </p:sp>
      <p:graphicFrame>
        <p:nvGraphicFramePr>
          <p:cNvPr id="9" name="Espace réservé du contenu 8"/>
          <p:cNvGraphicFramePr>
            <a:graphicFrameLocks noGrp="1"/>
          </p:cNvGraphicFramePr>
          <p:nvPr>
            <p:ph sz="quarter" idx="4"/>
            <p:extLst>
              <p:ext uri="{D42A27DB-BD31-4B8C-83A1-F6EECF244321}">
                <p14:modId xmlns:p14="http://schemas.microsoft.com/office/powerpoint/2010/main" val="349229263"/>
              </p:ext>
            </p:extLst>
          </p:nvPr>
        </p:nvGraphicFramePr>
        <p:xfrm>
          <a:off x="2699792" y="4293096"/>
          <a:ext cx="6048673" cy="22230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62377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843808" y="273050"/>
            <a:ext cx="6300192" cy="5853113"/>
          </a:xfrm>
        </p:spPr>
        <p:txBody>
          <a:bodyPr/>
          <a:lstStyle/>
          <a:p>
            <a:r>
              <a:rPr lang="fr-FR" dirty="0" smtClean="0">
                <a:latin typeface="Bodoni MT Condensed" pitchFamily="18" charset="0"/>
              </a:rPr>
              <a:t>A cette table, chacun définira d’abord sa perception de son « énergie spirituelle » </a:t>
            </a:r>
          </a:p>
          <a:p>
            <a:pPr marL="0" indent="0">
              <a:buNone/>
            </a:pPr>
            <a:r>
              <a:rPr lang="fr-FR" dirty="0" smtClean="0">
                <a:latin typeface="Bodoni MT Condensed" pitchFamily="18" charset="0"/>
                <a:sym typeface="Wingdings"/>
              </a:rPr>
              <a:t></a:t>
            </a:r>
            <a:r>
              <a:rPr lang="fr-FR" dirty="0" smtClean="0">
                <a:latin typeface="Bodoni MT Condensed" pitchFamily="18" charset="0"/>
              </a:rPr>
              <a:t>un souffle </a:t>
            </a:r>
            <a:r>
              <a:rPr lang="fr-FR" dirty="0" smtClean="0">
                <a:latin typeface="Bodoni MT Condensed" pitchFamily="18" charset="0"/>
                <a:sym typeface="Wingdings"/>
              </a:rPr>
              <a:t>un feu un capital un ressort une </a:t>
            </a:r>
            <a:r>
              <a:rPr lang="fr-FR" dirty="0" smtClean="0">
                <a:latin typeface="Bodoni MT Condensed" pitchFamily="18" charset="0"/>
              </a:rPr>
              <a:t>passion </a:t>
            </a:r>
            <a:r>
              <a:rPr lang="fr-FR" dirty="0" smtClean="0">
                <a:latin typeface="Bodoni MT Condensed" pitchFamily="18" charset="0"/>
                <a:sym typeface="Wingdings"/>
              </a:rPr>
              <a:t>un élan </a:t>
            </a:r>
            <a:r>
              <a:rPr lang="fr-FR" dirty="0">
                <a:latin typeface="Bodoni MT Condensed" pitchFamily="18" charset="0"/>
                <a:sym typeface="Wingdings"/>
              </a:rPr>
              <a:t>un rayonnement </a:t>
            </a:r>
            <a:r>
              <a:rPr lang="fr-FR" dirty="0" smtClean="0">
                <a:latin typeface="Bodoni MT Condensed" pitchFamily="18" charset="0"/>
                <a:sym typeface="Wingdings"/>
              </a:rPr>
              <a:t>        une chaleur une vitalité  autre</a:t>
            </a:r>
          </a:p>
          <a:p>
            <a:pPr marL="0" indent="0">
              <a:buNone/>
            </a:pPr>
            <a:r>
              <a:rPr lang="fr-FR" dirty="0" smtClean="0">
                <a:latin typeface="Bodoni MT Condensed" pitchFamily="18" charset="0"/>
                <a:sym typeface="Wingdings"/>
              </a:rPr>
              <a:t>D’où vous vient cette énergie spirituelle ? Est-ce que vous l’entretenez, est-ce que vous la cultivez ? Comment ? </a:t>
            </a:r>
          </a:p>
          <a:p>
            <a:pPr marL="0" indent="0">
              <a:buNone/>
            </a:pPr>
            <a:r>
              <a:rPr lang="fr-FR" dirty="0" smtClean="0">
                <a:latin typeface="Bodoni MT Condensed" pitchFamily="18" charset="0"/>
                <a:sym typeface="Wingdings"/>
              </a:rPr>
              <a:t>A quoi vous sert cette énergie spirituelle dans votre vie quotidienne ? </a:t>
            </a:r>
          </a:p>
          <a:p>
            <a:pPr marL="0" indent="0">
              <a:buNone/>
            </a:pPr>
            <a:r>
              <a:rPr lang="fr-FR" dirty="0" smtClean="0"/>
              <a:t> </a:t>
            </a:r>
            <a:endParaRPr lang="fr-FR" dirty="0" smtClean="0">
              <a:latin typeface="Bodoni MT Condensed" pitchFamily="18" charset="0"/>
            </a:endParaRPr>
          </a:p>
          <a:p>
            <a:endParaRPr lang="fr-FR" dirty="0">
              <a:latin typeface="Bodoni MT Condensed" pitchFamily="18" charset="0"/>
            </a:endParaRPr>
          </a:p>
        </p:txBody>
      </p:sp>
      <p:sp>
        <p:nvSpPr>
          <p:cNvPr id="4" name="Titre 3"/>
          <p:cNvSpPr>
            <a:spLocks noGrp="1"/>
          </p:cNvSpPr>
          <p:nvPr>
            <p:ph type="title"/>
          </p:nvPr>
        </p:nvSpPr>
        <p:spPr>
          <a:xfrm>
            <a:off x="16192" y="3352800"/>
            <a:ext cx="2611591" cy="1371600"/>
          </a:xfrm>
        </p:spPr>
        <p:txBody>
          <a:bodyPr>
            <a:normAutofit fontScale="90000"/>
          </a:bodyPr>
          <a:lstStyle/>
          <a:p>
            <a:r>
              <a:rPr lang="fr-FR" sz="4400" dirty="0" smtClean="0">
                <a:latin typeface="Bodoni MT Condensed" pitchFamily="18" charset="0"/>
              </a:rPr>
              <a:t>Cette énergie qui est en moi</a:t>
            </a:r>
            <a:endParaRPr lang="fr-FR" sz="4400" dirty="0">
              <a:latin typeface="Bodoni MT Condensed" pitchFamily="18" charset="0"/>
            </a:endParaRPr>
          </a:p>
        </p:txBody>
      </p:sp>
      <p:sp>
        <p:nvSpPr>
          <p:cNvPr id="6" name="Espace réservé du texte 5"/>
          <p:cNvSpPr>
            <a:spLocks noGrp="1"/>
          </p:cNvSpPr>
          <p:nvPr>
            <p:ph type="body" sz="half" idx="2"/>
          </p:nvPr>
        </p:nvSpPr>
        <p:spPr>
          <a:xfrm>
            <a:off x="24705" y="1981200"/>
            <a:ext cx="2377440" cy="1371600"/>
          </a:xfrm>
        </p:spPr>
        <p:txBody>
          <a:bodyPr>
            <a:normAutofit/>
          </a:bodyPr>
          <a:lstStyle/>
          <a:p>
            <a:r>
              <a:rPr lang="fr-FR" sz="4800" dirty="0" smtClean="0"/>
              <a:t>Table 1</a:t>
            </a:r>
            <a:endParaRPr lang="fr-FR" sz="4800" dirty="0"/>
          </a:p>
        </p:txBody>
      </p:sp>
      <p:sp>
        <p:nvSpPr>
          <p:cNvPr id="7" name="Rectangle 1"/>
          <p:cNvSpPr>
            <a:spLocks noChangeArrowheads="1"/>
          </p:cNvSpPr>
          <p:nvPr/>
        </p:nvSpPr>
        <p:spPr bwMode="auto">
          <a:xfrm>
            <a:off x="1204913" y="3352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ja-JP"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100276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07504" y="116632"/>
            <a:ext cx="8784976" cy="778098"/>
          </a:xfrm>
        </p:spPr>
        <p:txBody>
          <a:bodyPr/>
          <a:lstStyle/>
          <a:p>
            <a:r>
              <a:rPr lang="fr-FR" dirty="0" smtClean="0"/>
              <a:t>Santé psychique et physique et guérison</a:t>
            </a:r>
            <a:endParaRPr lang="fr-FR" dirty="0"/>
          </a:p>
        </p:txBody>
      </p:sp>
      <p:pic>
        <p:nvPicPr>
          <p:cNvPr id="2049" name="Picture 1" descr="Suivons le conseil du psychiatre montpelliérain Christophe André ! © France 3 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7624" y="4514917"/>
            <a:ext cx="3280364" cy="18452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 Force des émotions – François Lelord, Christophe André"/>
          <p:cNvPicPr>
            <a:picLocks noChangeAspect="1" noChangeArrowheads="1"/>
          </p:cNvPicPr>
          <p:nvPr/>
        </p:nvPicPr>
        <p:blipFill rotWithShape="1">
          <a:blip r:embed="rId3">
            <a:extLst>
              <a:ext uri="{28A0092B-C50C-407E-A947-70E740481C1C}">
                <a14:useLocalDpi xmlns:a14="http://schemas.microsoft.com/office/drawing/2010/main" val="0"/>
              </a:ext>
            </a:extLst>
          </a:blip>
          <a:srcRect l="21036" r="20742"/>
          <a:stretch/>
        </p:blipFill>
        <p:spPr bwMode="auto">
          <a:xfrm>
            <a:off x="7164288" y="1109886"/>
            <a:ext cx="16637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3.bp.blogspot.com/-4XRW1CBEGcA/Uxemb_2sP0I/AAAAAAAAJT4/QtyKDKY8GPc/s1600/Christophe+Andr%C3%A9+et+l'espr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923856"/>
            <a:ext cx="6624736" cy="32295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79512" y="4144859"/>
            <a:ext cx="5328592" cy="2585323"/>
          </a:xfrm>
          <a:prstGeom prst="rect">
            <a:avLst/>
          </a:prstGeom>
        </p:spPr>
        <p:txBody>
          <a:bodyPr wrap="square">
            <a:spAutoFit/>
          </a:bodyPr>
          <a:lstStyle/>
          <a:p>
            <a:r>
              <a:rPr lang="fr-FR" dirty="0" smtClean="0"/>
              <a:t>Christophe André</a:t>
            </a:r>
          </a:p>
          <a:p>
            <a:r>
              <a:rPr lang="fr-FR" dirty="0"/>
              <a:t>Christophe André est l’un des chefs de file des Thérapies comportementales et cognitives en France, et a été l’un des premiers à y introduire l’usage de la méditation en psychothérapie.</a:t>
            </a:r>
          </a:p>
          <a:p>
            <a:r>
              <a:rPr lang="fr-FR" dirty="0"/>
              <a:t>Chargé d’enseignement à l’université Paris X, il est auteur de nombreux livres de psychologie à destination du grand public.</a:t>
            </a:r>
          </a:p>
          <a:p>
            <a:r>
              <a:rPr lang="fr-FR" dirty="0" smtClean="0"/>
              <a:t>http</a:t>
            </a:r>
            <a:r>
              <a:rPr lang="fr-FR" dirty="0"/>
              <a:t>://christopheandre.com/WP/</a:t>
            </a:r>
          </a:p>
        </p:txBody>
      </p:sp>
    </p:spTree>
    <p:extLst>
      <p:ext uri="{BB962C8B-B14F-4D97-AF65-F5344CB8AC3E}">
        <p14:creationId xmlns:p14="http://schemas.microsoft.com/office/powerpoint/2010/main" val="26439633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lstStyle/>
          <a:p>
            <a:r>
              <a:rPr lang="fr-FR" dirty="0" smtClean="0"/>
              <a:t>Habitat, architecture, urbanisme</a:t>
            </a:r>
            <a:endParaRPr lang="fr-FR" dirty="0"/>
          </a:p>
        </p:txBody>
      </p:sp>
      <p:pic>
        <p:nvPicPr>
          <p:cNvPr id="2050" name="Picture 2" descr="http://upload.wikimedia.org/wikipedia/commons/thumb/a/ac/Feng1shui3.png/150px-Feng1shui3.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59373" y="1175585"/>
            <a:ext cx="1904762" cy="34031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9856" y="4778612"/>
            <a:ext cx="8496944" cy="923330"/>
          </a:xfrm>
          <a:prstGeom prst="rect">
            <a:avLst/>
          </a:prstGeom>
        </p:spPr>
        <p:txBody>
          <a:bodyPr wrap="square">
            <a:spAutoFit/>
          </a:bodyPr>
          <a:lstStyle/>
          <a:p>
            <a:r>
              <a:rPr lang="fr-FR" dirty="0">
                <a:solidFill>
                  <a:srgbClr val="252525"/>
                </a:solidFill>
                <a:latin typeface="Arial" panose="020B0604020202020204" pitchFamily="34" charset="0"/>
              </a:rPr>
              <a:t> </a:t>
            </a:r>
            <a:r>
              <a:rPr lang="fr-FR" dirty="0" smtClean="0">
                <a:solidFill>
                  <a:srgbClr val="252525"/>
                </a:solidFill>
                <a:latin typeface="Arial" panose="020B0604020202020204" pitchFamily="34" charset="0"/>
              </a:rPr>
              <a:t>Le Feng Shui «</a:t>
            </a:r>
            <a:r>
              <a:rPr lang="fr-FR" dirty="0">
                <a:solidFill>
                  <a:srgbClr val="252525"/>
                </a:solidFill>
                <a:latin typeface="Arial" panose="020B0604020202020204" pitchFamily="34" charset="0"/>
              </a:rPr>
              <a:t> le vent et l'eau </a:t>
            </a:r>
            <a:r>
              <a:rPr lang="fr-FR" dirty="0" smtClean="0">
                <a:solidFill>
                  <a:srgbClr val="252525"/>
                </a:solidFill>
                <a:latin typeface="Arial" panose="020B0604020202020204" pitchFamily="34" charset="0"/>
              </a:rPr>
              <a:t>»</a:t>
            </a:r>
          </a:p>
          <a:p>
            <a:r>
              <a:rPr lang="fr-FR" dirty="0"/>
              <a:t> art millénaires d'origine chinoise qui </a:t>
            </a:r>
            <a:r>
              <a:rPr lang="fr-FR" dirty="0" smtClean="0"/>
              <a:t>vise à harmoniser </a:t>
            </a:r>
            <a:r>
              <a:rPr lang="fr-FR" dirty="0"/>
              <a:t>l'énergie </a:t>
            </a:r>
            <a:r>
              <a:rPr lang="fr-FR" dirty="0" smtClean="0"/>
              <a:t>vitale </a:t>
            </a:r>
            <a:r>
              <a:rPr lang="fr-FR" dirty="0"/>
              <a:t>(le </a:t>
            </a:r>
            <a:r>
              <a:rPr lang="fr-FR" i="1" dirty="0"/>
              <a:t>qi</a:t>
            </a:r>
            <a:r>
              <a:rPr lang="fr-FR" dirty="0"/>
              <a:t>, </a:t>
            </a:r>
            <a:r>
              <a:rPr lang="ja-JP" altLang="fr-FR" dirty="0" smtClean="0"/>
              <a:t>氣</a:t>
            </a:r>
            <a:r>
              <a:rPr lang="fr-FR" altLang="ja-JP" dirty="0" smtClean="0"/>
              <a:t>) </a:t>
            </a:r>
            <a:r>
              <a:rPr lang="fr-FR" dirty="0"/>
              <a:t>d'un lieu </a:t>
            </a:r>
            <a:r>
              <a:rPr lang="fr-FR" dirty="0" smtClean="0"/>
              <a:t>pour favoriser </a:t>
            </a:r>
            <a:r>
              <a:rPr lang="fr-FR" dirty="0"/>
              <a:t>la santé, le bien-être et la prospérité de ses occupants.</a:t>
            </a:r>
          </a:p>
        </p:txBody>
      </p:sp>
      <p:pic>
        <p:nvPicPr>
          <p:cNvPr id="2052" name="Picture 4" descr="litotherapie-fengshu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392143"/>
            <a:ext cx="3105150" cy="31051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e Pa Kua ou Bagua est le principal outil du Feng Shui pa qua feng shui bag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1396481"/>
            <a:ext cx="2876746" cy="2876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8772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cience chinoise, décoration Feng Shu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700808"/>
            <a:ext cx="5260738" cy="34946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écoration feng shu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7" y="1241376"/>
            <a:ext cx="9144000" cy="50618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ung shui8 How Feng Shui Can Improve Your Home and your Heal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07" y="0"/>
            <a:ext cx="9124893" cy="684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54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barn(inVertical)">
                                      <p:cBhvr>
                                        <p:cTn id="1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8435280" cy="778098"/>
          </a:xfrm>
        </p:spPr>
        <p:txBody>
          <a:bodyPr>
            <a:normAutofit fontScale="90000"/>
          </a:bodyPr>
          <a:lstStyle/>
          <a:p>
            <a:r>
              <a:rPr lang="fr-FR" dirty="0" smtClean="0"/>
              <a:t>Rendre la spiritualité visible dans l’architecture</a:t>
            </a:r>
            <a:endParaRPr lang="fr-FR" dirty="0"/>
          </a:p>
        </p:txBody>
      </p:sp>
      <p:pic>
        <p:nvPicPr>
          <p:cNvPr id="4097" name="Picture 1" descr="[Falling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5234" y="1772816"/>
            <a:ext cx="2088232" cy="140955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View of Solomon R. Guggenheim Museum exterior"/>
          <p:cNvPicPr>
            <a:picLocks noChangeAspect="1" noChangeArrowheads="1"/>
          </p:cNvPicPr>
          <p:nvPr/>
        </p:nvPicPr>
        <p:blipFill rotWithShape="1">
          <a:blip r:embed="rId3">
            <a:extLst>
              <a:ext uri="{28A0092B-C50C-407E-A947-70E740481C1C}">
                <a14:useLocalDpi xmlns:a14="http://schemas.microsoft.com/office/drawing/2010/main" val="0"/>
              </a:ext>
            </a:extLst>
          </a:blip>
          <a:srcRect l="10720" r="10593"/>
          <a:stretch/>
        </p:blipFill>
        <p:spPr bwMode="auto">
          <a:xfrm>
            <a:off x="5220072" y="3618015"/>
            <a:ext cx="3693650" cy="2979337"/>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http://s.wsj.net/public/resources/images/OB-VT592_1220Wr_G_201212201654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980728"/>
            <a:ext cx="3706555" cy="24732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à coins arrondis 3"/>
          <p:cNvSpPr/>
          <p:nvPr/>
        </p:nvSpPr>
        <p:spPr>
          <a:xfrm>
            <a:off x="395535" y="1124744"/>
            <a:ext cx="4593275" cy="1800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2400" dirty="0">
                <a:solidFill>
                  <a:srgbClr val="002060"/>
                </a:solidFill>
                <a:latin typeface="Bodoni MT Condensed" pitchFamily="18" charset="0"/>
              </a:rPr>
              <a:t>La </a:t>
            </a:r>
            <a:r>
              <a:rPr lang="en-US" sz="2400" dirty="0" err="1">
                <a:solidFill>
                  <a:srgbClr val="002060"/>
                </a:solidFill>
                <a:latin typeface="Bodoni MT Condensed" pitchFamily="18" charset="0"/>
              </a:rPr>
              <a:t>mère</a:t>
            </a:r>
            <a:r>
              <a:rPr lang="en-US" sz="2400" dirty="0">
                <a:solidFill>
                  <a:srgbClr val="002060"/>
                </a:solidFill>
                <a:latin typeface="Bodoni MT Condensed" pitchFamily="18" charset="0"/>
              </a:rPr>
              <a:t> des arts </a:t>
            </a:r>
            <a:r>
              <a:rPr lang="en-US" sz="2400" dirty="0" err="1">
                <a:solidFill>
                  <a:srgbClr val="002060"/>
                </a:solidFill>
                <a:latin typeface="Bodoni MT Condensed" pitchFamily="18" charset="0"/>
              </a:rPr>
              <a:t>est</a:t>
            </a:r>
            <a:r>
              <a:rPr lang="en-US" sz="2400" dirty="0">
                <a:solidFill>
                  <a:srgbClr val="002060"/>
                </a:solidFill>
                <a:latin typeface="Bodoni MT Condensed" pitchFamily="18" charset="0"/>
              </a:rPr>
              <a:t> </a:t>
            </a:r>
            <a:r>
              <a:rPr lang="en-US" sz="2400" dirty="0" err="1">
                <a:solidFill>
                  <a:srgbClr val="002060"/>
                </a:solidFill>
                <a:latin typeface="Bodoni MT Condensed" pitchFamily="18" charset="0"/>
              </a:rPr>
              <a:t>l’architecture</a:t>
            </a:r>
            <a:r>
              <a:rPr lang="en-US" sz="2400" dirty="0">
                <a:solidFill>
                  <a:srgbClr val="002060"/>
                </a:solidFill>
                <a:latin typeface="Bodoni MT Condensed" pitchFamily="18" charset="0"/>
              </a:rPr>
              <a:t>. Sans </a:t>
            </a:r>
            <a:r>
              <a:rPr lang="en-US" sz="2400" dirty="0" err="1">
                <a:solidFill>
                  <a:srgbClr val="002060"/>
                </a:solidFill>
                <a:latin typeface="Bodoni MT Condensed" pitchFamily="18" charset="0"/>
              </a:rPr>
              <a:t>une</a:t>
            </a:r>
            <a:r>
              <a:rPr lang="en-US" sz="2400" dirty="0">
                <a:solidFill>
                  <a:srgbClr val="002060"/>
                </a:solidFill>
                <a:latin typeface="Bodoni MT Condensed" pitchFamily="18" charset="0"/>
              </a:rPr>
              <a:t> architecture qui </a:t>
            </a:r>
            <a:r>
              <a:rPr lang="en-US" sz="2400" dirty="0" err="1">
                <a:solidFill>
                  <a:srgbClr val="002060"/>
                </a:solidFill>
                <a:latin typeface="Bodoni MT Condensed" pitchFamily="18" charset="0"/>
              </a:rPr>
              <a:t>soit</a:t>
            </a:r>
            <a:r>
              <a:rPr lang="en-US" sz="2400" dirty="0">
                <a:solidFill>
                  <a:srgbClr val="002060"/>
                </a:solidFill>
                <a:latin typeface="Bodoni MT Condensed" pitchFamily="18" charset="0"/>
              </a:rPr>
              <a:t> </a:t>
            </a:r>
            <a:r>
              <a:rPr lang="en-US" sz="2400" dirty="0" err="1">
                <a:solidFill>
                  <a:srgbClr val="002060"/>
                </a:solidFill>
                <a:latin typeface="Bodoni MT Condensed" pitchFamily="18" charset="0"/>
              </a:rPr>
              <a:t>nôtre</a:t>
            </a:r>
            <a:r>
              <a:rPr lang="en-US" sz="2400" dirty="0">
                <a:solidFill>
                  <a:srgbClr val="002060"/>
                </a:solidFill>
                <a:latin typeface="Bodoni MT Condensed" pitchFamily="18" charset="0"/>
              </a:rPr>
              <a:t>, nous </a:t>
            </a:r>
            <a:r>
              <a:rPr lang="en-US" sz="2400" dirty="0" err="1">
                <a:solidFill>
                  <a:srgbClr val="002060"/>
                </a:solidFill>
                <a:latin typeface="Bodoni MT Condensed" pitchFamily="18" charset="0"/>
              </a:rPr>
              <a:t>n’avons</a:t>
            </a:r>
            <a:r>
              <a:rPr lang="en-US" sz="2400" dirty="0">
                <a:solidFill>
                  <a:srgbClr val="002060"/>
                </a:solidFill>
                <a:latin typeface="Bodoni MT Condensed" pitchFamily="18" charset="0"/>
              </a:rPr>
              <a:t> pas </a:t>
            </a:r>
            <a:r>
              <a:rPr lang="en-US" sz="2400" dirty="0" err="1">
                <a:solidFill>
                  <a:srgbClr val="002060"/>
                </a:solidFill>
                <a:latin typeface="Bodoni MT Condensed" pitchFamily="18" charset="0"/>
              </a:rPr>
              <a:t>d’âme</a:t>
            </a:r>
            <a:r>
              <a:rPr lang="en-US" sz="2400" dirty="0">
                <a:solidFill>
                  <a:srgbClr val="002060"/>
                </a:solidFill>
                <a:latin typeface="Bodoni MT Condensed" pitchFamily="18" charset="0"/>
              </a:rPr>
              <a:t> pour </a:t>
            </a:r>
            <a:r>
              <a:rPr lang="en-US" sz="2400" dirty="0" err="1">
                <a:solidFill>
                  <a:srgbClr val="002060"/>
                </a:solidFill>
                <a:latin typeface="Bodoni MT Condensed" pitchFamily="18" charset="0"/>
              </a:rPr>
              <a:t>notre</a:t>
            </a:r>
            <a:r>
              <a:rPr lang="en-US" sz="2400" dirty="0">
                <a:solidFill>
                  <a:srgbClr val="002060"/>
                </a:solidFill>
                <a:latin typeface="Bodoni MT Condensed" pitchFamily="18" charset="0"/>
              </a:rPr>
              <a:t> </a:t>
            </a:r>
            <a:r>
              <a:rPr lang="en-US" sz="2400" dirty="0" err="1">
                <a:solidFill>
                  <a:srgbClr val="002060"/>
                </a:solidFill>
                <a:latin typeface="Bodoni MT Condensed" pitchFamily="18" charset="0"/>
              </a:rPr>
              <a:t>civilisation</a:t>
            </a:r>
            <a:r>
              <a:rPr lang="en-US" sz="2400" dirty="0">
                <a:solidFill>
                  <a:srgbClr val="002060"/>
                </a:solidFill>
                <a:latin typeface="Bodoni MT Condensed" pitchFamily="18" charset="0"/>
              </a:rPr>
              <a:t>.</a:t>
            </a:r>
            <a:br>
              <a:rPr lang="en-US" sz="2400" dirty="0">
                <a:solidFill>
                  <a:srgbClr val="002060"/>
                </a:solidFill>
                <a:latin typeface="Bodoni MT Condensed" pitchFamily="18" charset="0"/>
              </a:rPr>
            </a:br>
            <a:r>
              <a:rPr lang="en-US" sz="2400" b="1" dirty="0">
                <a:solidFill>
                  <a:srgbClr val="002060"/>
                </a:solidFill>
                <a:latin typeface="Bodoni MT Condensed" pitchFamily="18" charset="0"/>
              </a:rPr>
              <a:t>Frank Lloyd Wright</a:t>
            </a:r>
            <a:endParaRPr lang="en-US" sz="2000" b="1" dirty="0">
              <a:solidFill>
                <a:srgbClr val="002060"/>
              </a:solidFill>
              <a:latin typeface="Bodoni MT Condensed" pitchFamily="18" charset="0"/>
            </a:endParaRPr>
          </a:p>
        </p:txBody>
      </p:sp>
      <p:sp>
        <p:nvSpPr>
          <p:cNvPr id="6" name="Larme 5"/>
          <p:cNvSpPr/>
          <p:nvPr/>
        </p:nvSpPr>
        <p:spPr>
          <a:xfrm>
            <a:off x="251520" y="3182374"/>
            <a:ext cx="4608512" cy="3312272"/>
          </a:xfrm>
          <a:prstGeom prst="teardrop">
            <a:avLst/>
          </a:prstGeom>
        </p:spPr>
        <p:style>
          <a:lnRef idx="0">
            <a:schemeClr val="accent4"/>
          </a:lnRef>
          <a:fillRef idx="3">
            <a:schemeClr val="accent4"/>
          </a:fillRef>
          <a:effectRef idx="3">
            <a:schemeClr val="accent4"/>
          </a:effectRef>
          <a:fontRef idx="minor">
            <a:schemeClr val="lt1"/>
          </a:fontRef>
        </p:style>
        <p:txBody>
          <a:bodyPr rtlCol="0" anchor="ctr"/>
          <a:lstStyle/>
          <a:p>
            <a:r>
              <a:rPr lang="en-US" i="1" dirty="0" err="1">
                <a:latin typeface="Garamond" pitchFamily="18" charset="0"/>
              </a:rPr>
              <a:t>Dieu</a:t>
            </a:r>
            <a:r>
              <a:rPr lang="en-US" i="1" dirty="0">
                <a:latin typeface="Garamond" pitchFamily="18" charset="0"/>
              </a:rPr>
              <a:t> </a:t>
            </a:r>
            <a:r>
              <a:rPr lang="en-US" i="1" dirty="0" err="1">
                <a:latin typeface="Garamond" pitchFamily="18" charset="0"/>
              </a:rPr>
              <a:t>est</a:t>
            </a:r>
            <a:r>
              <a:rPr lang="en-US" i="1" dirty="0">
                <a:latin typeface="Garamond" pitchFamily="18" charset="0"/>
              </a:rPr>
              <a:t> le grand </a:t>
            </a:r>
            <a:r>
              <a:rPr lang="en-US" i="1" dirty="0" err="1">
                <a:latin typeface="Garamond" pitchFamily="18" charset="0"/>
              </a:rPr>
              <a:t>inspirateur</a:t>
            </a:r>
            <a:r>
              <a:rPr lang="en-US" i="1" dirty="0">
                <a:latin typeface="Garamond" pitchFamily="18" charset="0"/>
              </a:rPr>
              <a:t> </a:t>
            </a:r>
            <a:r>
              <a:rPr lang="en-US" i="1" dirty="0" err="1">
                <a:latin typeface="Garamond" pitchFamily="18" charset="0"/>
              </a:rPr>
              <a:t>mystérieux</a:t>
            </a:r>
            <a:r>
              <a:rPr lang="en-US" i="1" dirty="0">
                <a:latin typeface="Garamond" pitchFamily="18" charset="0"/>
              </a:rPr>
              <a:t> de </a:t>
            </a:r>
            <a:r>
              <a:rPr lang="en-US" i="1" dirty="0" err="1">
                <a:latin typeface="Garamond" pitchFamily="18" charset="0"/>
              </a:rPr>
              <a:t>ce</a:t>
            </a:r>
            <a:r>
              <a:rPr lang="en-US" i="1" dirty="0">
                <a:latin typeface="Garamond" pitchFamily="18" charset="0"/>
              </a:rPr>
              <a:t> </a:t>
            </a:r>
            <a:r>
              <a:rPr lang="en-US" i="1" dirty="0" err="1">
                <a:latin typeface="Garamond" pitchFamily="18" charset="0"/>
              </a:rPr>
              <a:t>que</a:t>
            </a:r>
            <a:r>
              <a:rPr lang="en-US" i="1" dirty="0">
                <a:latin typeface="Garamond" pitchFamily="18" charset="0"/>
              </a:rPr>
              <a:t> nous </a:t>
            </a:r>
            <a:r>
              <a:rPr lang="en-US" i="1" dirty="0" err="1">
                <a:latin typeface="Garamond" pitchFamily="18" charset="0"/>
              </a:rPr>
              <a:t>appelons</a:t>
            </a:r>
            <a:r>
              <a:rPr lang="en-US" i="1" dirty="0">
                <a:latin typeface="Garamond" pitchFamily="18" charset="0"/>
              </a:rPr>
              <a:t> la nature, and </a:t>
            </a:r>
            <a:r>
              <a:rPr lang="en-US" i="1" dirty="0" err="1">
                <a:latin typeface="Garamond" pitchFamily="18" charset="0"/>
              </a:rPr>
              <a:t>il</a:t>
            </a:r>
            <a:r>
              <a:rPr lang="en-US" i="1" dirty="0">
                <a:latin typeface="Garamond" pitchFamily="18" charset="0"/>
              </a:rPr>
              <a:t> a </a:t>
            </a:r>
            <a:r>
              <a:rPr lang="en-US" i="1" dirty="0" err="1">
                <a:latin typeface="Garamond" pitchFamily="18" charset="0"/>
              </a:rPr>
              <a:t>souvent</a:t>
            </a:r>
            <a:r>
              <a:rPr lang="en-US" i="1" dirty="0">
                <a:latin typeface="Garamond" pitchFamily="18" charset="0"/>
              </a:rPr>
              <a:t> </a:t>
            </a:r>
            <a:r>
              <a:rPr lang="en-US" i="1" dirty="0" err="1">
                <a:latin typeface="Garamond" pitchFamily="18" charset="0"/>
              </a:rPr>
              <a:t>été</a:t>
            </a:r>
            <a:r>
              <a:rPr lang="en-US" i="1" dirty="0">
                <a:latin typeface="Garamond" pitchFamily="18" charset="0"/>
              </a:rPr>
              <a:t> </a:t>
            </a:r>
            <a:r>
              <a:rPr lang="en-US" i="1" dirty="0" err="1">
                <a:latin typeface="Garamond" pitchFamily="18" charset="0"/>
              </a:rPr>
              <a:t>dit</a:t>
            </a:r>
            <a:r>
              <a:rPr lang="en-US" i="1" dirty="0">
                <a:latin typeface="Garamond" pitchFamily="18" charset="0"/>
              </a:rPr>
              <a:t> par les philosophes, </a:t>
            </a:r>
            <a:r>
              <a:rPr lang="en-US" i="1" dirty="0" err="1">
                <a:latin typeface="Garamond" pitchFamily="18" charset="0"/>
              </a:rPr>
              <a:t>que</a:t>
            </a:r>
            <a:r>
              <a:rPr lang="en-US" i="1" dirty="0">
                <a:latin typeface="Garamond" pitchFamily="18" charset="0"/>
              </a:rPr>
              <a:t> la nature </a:t>
            </a:r>
            <a:r>
              <a:rPr lang="en-US" i="1" dirty="0" err="1">
                <a:latin typeface="Garamond" pitchFamily="18" charset="0"/>
              </a:rPr>
              <a:t>est</a:t>
            </a:r>
            <a:r>
              <a:rPr lang="en-US" i="1" dirty="0">
                <a:latin typeface="Garamond" pitchFamily="18" charset="0"/>
              </a:rPr>
              <a:t> la </a:t>
            </a:r>
            <a:r>
              <a:rPr lang="en-US" i="1" dirty="0" err="1">
                <a:latin typeface="Garamond" pitchFamily="18" charset="0"/>
              </a:rPr>
              <a:t>volonté</a:t>
            </a:r>
            <a:r>
              <a:rPr lang="en-US" i="1" dirty="0">
                <a:latin typeface="Garamond" pitchFamily="18" charset="0"/>
              </a:rPr>
              <a:t> de </a:t>
            </a:r>
            <a:r>
              <a:rPr lang="en-US" i="1" dirty="0" err="1">
                <a:latin typeface="Garamond" pitchFamily="18" charset="0"/>
              </a:rPr>
              <a:t>Dieu</a:t>
            </a:r>
            <a:r>
              <a:rPr lang="en-US" i="1" dirty="0">
                <a:latin typeface="Garamond" pitchFamily="18" charset="0"/>
              </a:rPr>
              <a:t>. Je </a:t>
            </a:r>
            <a:r>
              <a:rPr lang="en-US" i="1" dirty="0" err="1">
                <a:latin typeface="Garamond" pitchFamily="18" charset="0"/>
              </a:rPr>
              <a:t>préfère</a:t>
            </a:r>
            <a:r>
              <a:rPr lang="en-US" i="1" dirty="0">
                <a:latin typeface="Garamond" pitchFamily="18" charset="0"/>
              </a:rPr>
              <a:t> dire </a:t>
            </a:r>
            <a:r>
              <a:rPr lang="en-US" i="1" dirty="0" err="1">
                <a:latin typeface="Garamond" pitchFamily="18" charset="0"/>
              </a:rPr>
              <a:t>que</a:t>
            </a:r>
            <a:r>
              <a:rPr lang="en-US" i="1" dirty="0">
                <a:latin typeface="Garamond" pitchFamily="18" charset="0"/>
              </a:rPr>
              <a:t> la nature </a:t>
            </a:r>
            <a:r>
              <a:rPr lang="en-US" i="1" dirty="0" err="1">
                <a:latin typeface="Garamond" pitchFamily="18" charset="0"/>
              </a:rPr>
              <a:t>est</a:t>
            </a:r>
            <a:r>
              <a:rPr lang="en-US" i="1" dirty="0">
                <a:latin typeface="Garamond" pitchFamily="18" charset="0"/>
              </a:rPr>
              <a:t> le </a:t>
            </a:r>
            <a:r>
              <a:rPr lang="en-US" i="1" dirty="0" err="1">
                <a:latin typeface="Garamond" pitchFamily="18" charset="0"/>
              </a:rPr>
              <a:t>seul</a:t>
            </a:r>
            <a:r>
              <a:rPr lang="en-US" i="1" dirty="0">
                <a:latin typeface="Garamond" pitchFamily="18" charset="0"/>
              </a:rPr>
              <a:t> corps de </a:t>
            </a:r>
            <a:r>
              <a:rPr lang="en-US" i="1" dirty="0" err="1">
                <a:latin typeface="Garamond" pitchFamily="18" charset="0"/>
              </a:rPr>
              <a:t>Dieu</a:t>
            </a:r>
            <a:r>
              <a:rPr lang="en-US" i="1" dirty="0">
                <a:latin typeface="Garamond" pitchFamily="18" charset="0"/>
              </a:rPr>
              <a:t> </a:t>
            </a:r>
            <a:r>
              <a:rPr lang="en-US" i="1" dirty="0" err="1">
                <a:latin typeface="Garamond" pitchFamily="18" charset="0"/>
              </a:rPr>
              <a:t>que</a:t>
            </a:r>
            <a:r>
              <a:rPr lang="en-US" i="1" dirty="0">
                <a:latin typeface="Garamond" pitchFamily="18" charset="0"/>
              </a:rPr>
              <a:t> nous </a:t>
            </a:r>
            <a:r>
              <a:rPr lang="en-US" i="1" dirty="0" err="1">
                <a:latin typeface="Garamond" pitchFamily="18" charset="0"/>
              </a:rPr>
              <a:t>verrons</a:t>
            </a:r>
            <a:r>
              <a:rPr lang="en-US" i="1" dirty="0">
                <a:latin typeface="Garamond" pitchFamily="18" charset="0"/>
              </a:rPr>
              <a:t> </a:t>
            </a:r>
            <a:r>
              <a:rPr lang="en-US" i="1" dirty="0" err="1">
                <a:latin typeface="Garamond" pitchFamily="18" charset="0"/>
              </a:rPr>
              <a:t>jamais</a:t>
            </a:r>
            <a:r>
              <a:rPr lang="en-US" i="1" dirty="0">
                <a:latin typeface="Garamond" pitchFamily="18" charset="0"/>
              </a:rPr>
              <a:t>.</a:t>
            </a:r>
          </a:p>
          <a:p>
            <a:r>
              <a:rPr lang="en-US" i="1" dirty="0">
                <a:latin typeface="Garamond" pitchFamily="18" charset="0"/>
              </a:rPr>
              <a:t>Frank Lloyd Wright</a:t>
            </a:r>
            <a:endParaRPr lang="en-US" i="1" dirty="0">
              <a:latin typeface="Garamond" pitchFamily="18" charset="0"/>
            </a:endParaRPr>
          </a:p>
        </p:txBody>
      </p:sp>
    </p:spTree>
    <p:extLst>
      <p:ext uri="{BB962C8B-B14F-4D97-AF65-F5344CB8AC3E}">
        <p14:creationId xmlns:p14="http://schemas.microsoft.com/office/powerpoint/2010/main" val="143029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barn(inVertical)">
                                      <p:cBhvr>
                                        <p:cTn id="7"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Champs d’application</a:t>
            </a:r>
            <a:endParaRPr lang="fr-FR" dirty="0"/>
          </a:p>
        </p:txBody>
      </p:sp>
      <p:sp>
        <p:nvSpPr>
          <p:cNvPr id="4" name="Espace réservé du contenu 3"/>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a:bodyPr>
          <a:lstStyle/>
          <a:p>
            <a:pPr marL="0" indent="0">
              <a:buNone/>
            </a:pPr>
            <a:r>
              <a:rPr lang="en-US" b="1" dirty="0" err="1" smtClean="0">
                <a:solidFill>
                  <a:srgbClr val="003399"/>
                </a:solidFill>
                <a:latin typeface="Arial"/>
              </a:rPr>
              <a:t>Résolution</a:t>
            </a:r>
            <a:r>
              <a:rPr lang="en-US" b="1" dirty="0" smtClean="0">
                <a:solidFill>
                  <a:srgbClr val="003399"/>
                </a:solidFill>
                <a:latin typeface="Arial"/>
              </a:rPr>
              <a:t> des </a:t>
            </a:r>
            <a:r>
              <a:rPr lang="en-US" b="1" dirty="0" err="1" smtClean="0">
                <a:solidFill>
                  <a:srgbClr val="003399"/>
                </a:solidFill>
                <a:latin typeface="Arial"/>
              </a:rPr>
              <a:t>conflits</a:t>
            </a:r>
            <a:r>
              <a:rPr lang="en-US" b="1" dirty="0" smtClean="0">
                <a:solidFill>
                  <a:srgbClr val="003399"/>
                </a:solidFill>
                <a:latin typeface="Arial"/>
              </a:rPr>
              <a:t>, </a:t>
            </a:r>
            <a:r>
              <a:rPr lang="en-US" b="1" dirty="0" err="1" smtClean="0">
                <a:solidFill>
                  <a:srgbClr val="003399"/>
                </a:solidFill>
                <a:latin typeface="Arial"/>
              </a:rPr>
              <a:t>apaisement</a:t>
            </a:r>
            <a:r>
              <a:rPr lang="en-US" b="1" dirty="0" smtClean="0">
                <a:solidFill>
                  <a:srgbClr val="003399"/>
                </a:solidFill>
                <a:latin typeface="Arial"/>
              </a:rPr>
              <a:t>, </a:t>
            </a:r>
          </a:p>
          <a:p>
            <a:r>
              <a:rPr lang="en-US" b="1" dirty="0" smtClean="0">
                <a:solidFill>
                  <a:schemeClr val="bg1"/>
                </a:solidFill>
                <a:latin typeface="Bodoni MT Condensed" pitchFamily="18" charset="0"/>
              </a:rPr>
              <a:t>Il </a:t>
            </a:r>
            <a:r>
              <a:rPr lang="en-US" b="1" dirty="0">
                <a:solidFill>
                  <a:schemeClr val="bg1"/>
                </a:solidFill>
                <a:latin typeface="Bodoni MT Condensed" pitchFamily="18" charset="0"/>
              </a:rPr>
              <a:t>y a </a:t>
            </a:r>
            <a:r>
              <a:rPr lang="en-US" b="1" dirty="0" err="1">
                <a:solidFill>
                  <a:schemeClr val="bg1"/>
                </a:solidFill>
                <a:latin typeface="Bodoni MT Condensed" pitchFamily="18" charset="0"/>
              </a:rPr>
              <a:t>une</a:t>
            </a:r>
            <a:r>
              <a:rPr lang="en-US" b="1" dirty="0">
                <a:solidFill>
                  <a:schemeClr val="bg1"/>
                </a:solidFill>
                <a:latin typeface="Bodoni MT Condensed" pitchFamily="18" charset="0"/>
              </a:rPr>
              <a:t> </a:t>
            </a:r>
            <a:r>
              <a:rPr lang="en-US" b="1" dirty="0" err="1">
                <a:solidFill>
                  <a:schemeClr val="bg1"/>
                </a:solidFill>
                <a:latin typeface="Bodoni MT Condensed" pitchFamily="18" charset="0"/>
              </a:rPr>
              <a:t>leçon</a:t>
            </a:r>
            <a:r>
              <a:rPr lang="en-US" b="1" dirty="0">
                <a:solidFill>
                  <a:schemeClr val="bg1"/>
                </a:solidFill>
                <a:latin typeface="Bodoni MT Condensed" pitchFamily="18" charset="0"/>
              </a:rPr>
              <a:t> </a:t>
            </a:r>
            <a:r>
              <a:rPr lang="en-US" b="1" dirty="0" err="1">
                <a:solidFill>
                  <a:schemeClr val="bg1"/>
                </a:solidFill>
                <a:latin typeface="Bodoni MT Condensed" pitchFamily="18" charset="0"/>
              </a:rPr>
              <a:t>suprême</a:t>
            </a:r>
            <a:r>
              <a:rPr lang="en-US" b="1" dirty="0">
                <a:solidFill>
                  <a:schemeClr val="bg1"/>
                </a:solidFill>
                <a:latin typeface="Bodoni MT Condensed" pitchFamily="18" charset="0"/>
              </a:rPr>
              <a:t> </a:t>
            </a:r>
            <a:r>
              <a:rPr lang="en-US" b="1" dirty="0" err="1">
                <a:solidFill>
                  <a:schemeClr val="bg1"/>
                </a:solidFill>
                <a:latin typeface="Bodoni MT Condensed" pitchFamily="18" charset="0"/>
              </a:rPr>
              <a:t>que</a:t>
            </a:r>
            <a:r>
              <a:rPr lang="en-US" b="1" dirty="0">
                <a:solidFill>
                  <a:schemeClr val="bg1"/>
                </a:solidFill>
                <a:latin typeface="Bodoni MT Condensed" pitchFamily="18" charset="0"/>
              </a:rPr>
              <a:t> </a:t>
            </a:r>
            <a:r>
              <a:rPr lang="en-US" b="1" dirty="0" err="1">
                <a:solidFill>
                  <a:schemeClr val="bg1"/>
                </a:solidFill>
                <a:latin typeface="Bodoni MT Condensed" pitchFamily="18" charset="0"/>
              </a:rPr>
              <a:t>j’ai</a:t>
            </a:r>
            <a:r>
              <a:rPr lang="en-US" b="1" dirty="0">
                <a:solidFill>
                  <a:schemeClr val="bg1"/>
                </a:solidFill>
                <a:latin typeface="Bodoni MT Condensed" pitchFamily="18" charset="0"/>
              </a:rPr>
              <a:t> </a:t>
            </a:r>
            <a:r>
              <a:rPr lang="en-US" b="1" dirty="0" err="1">
                <a:solidFill>
                  <a:schemeClr val="bg1"/>
                </a:solidFill>
                <a:latin typeface="Bodoni MT Condensed" pitchFamily="18" charset="0"/>
              </a:rPr>
              <a:t>amèrement</a:t>
            </a:r>
            <a:r>
              <a:rPr lang="en-US" b="1" dirty="0">
                <a:solidFill>
                  <a:schemeClr val="bg1"/>
                </a:solidFill>
                <a:latin typeface="Bodoni MT Condensed" pitchFamily="18" charset="0"/>
              </a:rPr>
              <a:t> apprise, à savoir conserver ma </a:t>
            </a:r>
            <a:r>
              <a:rPr lang="en-US" b="1" dirty="0" err="1">
                <a:solidFill>
                  <a:schemeClr val="bg1"/>
                </a:solidFill>
                <a:latin typeface="Bodoni MT Condensed" pitchFamily="18" charset="0"/>
              </a:rPr>
              <a:t>colère</a:t>
            </a:r>
            <a:r>
              <a:rPr lang="en-US" b="1" dirty="0">
                <a:solidFill>
                  <a:schemeClr val="bg1"/>
                </a:solidFill>
                <a:latin typeface="Bodoni MT Condensed" pitchFamily="18" charset="0"/>
              </a:rPr>
              <a:t>, et tout </a:t>
            </a:r>
            <a:r>
              <a:rPr lang="en-US" b="1" dirty="0" err="1">
                <a:solidFill>
                  <a:schemeClr val="bg1"/>
                </a:solidFill>
                <a:latin typeface="Bodoni MT Condensed" pitchFamily="18" charset="0"/>
              </a:rPr>
              <a:t>comme</a:t>
            </a:r>
            <a:r>
              <a:rPr lang="en-US" b="1" dirty="0">
                <a:solidFill>
                  <a:schemeClr val="bg1"/>
                </a:solidFill>
                <a:latin typeface="Bodoni MT Condensed" pitchFamily="18" charset="0"/>
              </a:rPr>
              <a:t> la </a:t>
            </a:r>
            <a:r>
              <a:rPr lang="en-US" b="1" dirty="0" err="1">
                <a:solidFill>
                  <a:schemeClr val="bg1"/>
                </a:solidFill>
                <a:latin typeface="Bodoni MT Condensed" pitchFamily="18" charset="0"/>
              </a:rPr>
              <a:t>chaleur</a:t>
            </a:r>
            <a:r>
              <a:rPr lang="en-US" b="1" dirty="0">
                <a:solidFill>
                  <a:schemeClr val="bg1"/>
                </a:solidFill>
                <a:latin typeface="Bodoni MT Condensed" pitchFamily="18" charset="0"/>
              </a:rPr>
              <a:t> </a:t>
            </a:r>
            <a:r>
              <a:rPr lang="en-US" b="1" dirty="0" err="1">
                <a:solidFill>
                  <a:schemeClr val="bg1"/>
                </a:solidFill>
                <a:latin typeface="Bodoni MT Condensed" pitchFamily="18" charset="0"/>
              </a:rPr>
              <a:t>conservée</a:t>
            </a:r>
            <a:r>
              <a:rPr lang="en-US" b="1" dirty="0">
                <a:solidFill>
                  <a:schemeClr val="bg1"/>
                </a:solidFill>
                <a:latin typeface="Bodoni MT Condensed" pitchFamily="18" charset="0"/>
              </a:rPr>
              <a:t> se </a:t>
            </a:r>
            <a:r>
              <a:rPr lang="en-US" b="1" dirty="0" err="1">
                <a:solidFill>
                  <a:schemeClr val="bg1"/>
                </a:solidFill>
                <a:latin typeface="Bodoni MT Condensed" pitchFamily="18" charset="0"/>
              </a:rPr>
              <a:t>transforme</a:t>
            </a:r>
            <a:r>
              <a:rPr lang="en-US" b="1" dirty="0">
                <a:solidFill>
                  <a:schemeClr val="bg1"/>
                </a:solidFill>
                <a:latin typeface="Bodoni MT Condensed" pitchFamily="18" charset="0"/>
              </a:rPr>
              <a:t> en </a:t>
            </a:r>
            <a:r>
              <a:rPr lang="en-US" b="1" dirty="0" err="1">
                <a:solidFill>
                  <a:schemeClr val="bg1"/>
                </a:solidFill>
                <a:latin typeface="Bodoni MT Condensed" pitchFamily="18" charset="0"/>
              </a:rPr>
              <a:t>énergie</a:t>
            </a:r>
            <a:r>
              <a:rPr lang="en-US" b="1" dirty="0">
                <a:solidFill>
                  <a:schemeClr val="bg1"/>
                </a:solidFill>
                <a:latin typeface="Bodoni MT Condensed" pitchFamily="18" charset="0"/>
              </a:rPr>
              <a:t>, de </a:t>
            </a:r>
            <a:r>
              <a:rPr lang="en-US" b="1" dirty="0" err="1">
                <a:solidFill>
                  <a:schemeClr val="bg1"/>
                </a:solidFill>
                <a:latin typeface="Bodoni MT Condensed" pitchFamily="18" charset="0"/>
              </a:rPr>
              <a:t>même</a:t>
            </a:r>
            <a:r>
              <a:rPr lang="en-US" b="1" dirty="0">
                <a:solidFill>
                  <a:schemeClr val="bg1"/>
                </a:solidFill>
                <a:latin typeface="Bodoni MT Condensed" pitchFamily="18" charset="0"/>
              </a:rPr>
              <a:t> </a:t>
            </a:r>
            <a:r>
              <a:rPr lang="en-US" b="1" dirty="0" err="1">
                <a:solidFill>
                  <a:schemeClr val="bg1"/>
                </a:solidFill>
                <a:latin typeface="Bodoni MT Condensed" pitchFamily="18" charset="0"/>
              </a:rPr>
              <a:t>notre</a:t>
            </a:r>
            <a:r>
              <a:rPr lang="en-US" b="1" dirty="0">
                <a:solidFill>
                  <a:schemeClr val="bg1"/>
                </a:solidFill>
                <a:latin typeface="Bodoni MT Condensed" pitchFamily="18" charset="0"/>
              </a:rPr>
              <a:t> </a:t>
            </a:r>
            <a:r>
              <a:rPr lang="en-US" b="1" dirty="0" err="1">
                <a:solidFill>
                  <a:schemeClr val="bg1"/>
                </a:solidFill>
                <a:latin typeface="Bodoni MT Condensed" pitchFamily="18" charset="0"/>
              </a:rPr>
              <a:t>colère</a:t>
            </a:r>
            <a:r>
              <a:rPr lang="en-US" b="1" dirty="0">
                <a:solidFill>
                  <a:schemeClr val="bg1"/>
                </a:solidFill>
                <a:latin typeface="Bodoni MT Condensed" pitchFamily="18" charset="0"/>
              </a:rPr>
              <a:t> </a:t>
            </a:r>
            <a:r>
              <a:rPr lang="en-US" b="1" dirty="0" err="1">
                <a:solidFill>
                  <a:schemeClr val="bg1"/>
                </a:solidFill>
                <a:latin typeface="Bodoni MT Condensed" pitchFamily="18" charset="0"/>
              </a:rPr>
              <a:t>contrôlée</a:t>
            </a:r>
            <a:r>
              <a:rPr lang="en-US" b="1" dirty="0">
                <a:solidFill>
                  <a:schemeClr val="bg1"/>
                </a:solidFill>
                <a:latin typeface="Bodoni MT Condensed" pitchFamily="18" charset="0"/>
              </a:rPr>
              <a:t> </a:t>
            </a:r>
            <a:r>
              <a:rPr lang="en-US" b="1" dirty="0" err="1">
                <a:solidFill>
                  <a:schemeClr val="bg1"/>
                </a:solidFill>
                <a:latin typeface="Bodoni MT Condensed" pitchFamily="18" charset="0"/>
              </a:rPr>
              <a:t>peut</a:t>
            </a:r>
            <a:r>
              <a:rPr lang="en-US" b="1" dirty="0">
                <a:solidFill>
                  <a:schemeClr val="bg1"/>
                </a:solidFill>
                <a:latin typeface="Bodoni MT Condensed" pitchFamily="18" charset="0"/>
              </a:rPr>
              <a:t> se </a:t>
            </a:r>
            <a:r>
              <a:rPr lang="en-US" b="1" dirty="0" err="1">
                <a:solidFill>
                  <a:schemeClr val="bg1"/>
                </a:solidFill>
                <a:latin typeface="Bodoni MT Condensed" pitchFamily="18" charset="0"/>
              </a:rPr>
              <a:t>muer</a:t>
            </a:r>
            <a:r>
              <a:rPr lang="en-US" b="1" dirty="0">
                <a:solidFill>
                  <a:schemeClr val="bg1"/>
                </a:solidFill>
                <a:latin typeface="Bodoni MT Condensed" pitchFamily="18" charset="0"/>
              </a:rPr>
              <a:t> en </a:t>
            </a:r>
            <a:r>
              <a:rPr lang="en-US" b="1" dirty="0" err="1">
                <a:solidFill>
                  <a:schemeClr val="bg1"/>
                </a:solidFill>
                <a:latin typeface="Bodoni MT Condensed" pitchFamily="18" charset="0"/>
              </a:rPr>
              <a:t>une</a:t>
            </a:r>
            <a:r>
              <a:rPr lang="en-US" b="1" dirty="0">
                <a:solidFill>
                  <a:schemeClr val="bg1"/>
                </a:solidFill>
                <a:latin typeface="Bodoni MT Condensed" pitchFamily="18" charset="0"/>
              </a:rPr>
              <a:t> puissance qui </a:t>
            </a:r>
            <a:r>
              <a:rPr lang="en-US" b="1" dirty="0" err="1">
                <a:solidFill>
                  <a:schemeClr val="bg1"/>
                </a:solidFill>
                <a:latin typeface="Bodoni MT Condensed" pitchFamily="18" charset="0"/>
              </a:rPr>
              <a:t>peut</a:t>
            </a:r>
            <a:r>
              <a:rPr lang="en-US" b="1" dirty="0">
                <a:solidFill>
                  <a:schemeClr val="bg1"/>
                </a:solidFill>
                <a:latin typeface="Bodoni MT Condensed" pitchFamily="18" charset="0"/>
              </a:rPr>
              <a:t> </a:t>
            </a:r>
            <a:r>
              <a:rPr lang="en-US" b="1" dirty="0" err="1">
                <a:solidFill>
                  <a:schemeClr val="bg1"/>
                </a:solidFill>
                <a:latin typeface="Bodoni MT Condensed" pitchFamily="18" charset="0"/>
              </a:rPr>
              <a:t>bouger</a:t>
            </a:r>
            <a:r>
              <a:rPr lang="en-US" b="1" dirty="0">
                <a:solidFill>
                  <a:schemeClr val="bg1"/>
                </a:solidFill>
                <a:latin typeface="Bodoni MT Condensed" pitchFamily="18" charset="0"/>
              </a:rPr>
              <a:t> le monde.” (Mahatma Gandhi)</a:t>
            </a:r>
          </a:p>
          <a:p>
            <a:pPr marL="0" indent="0">
              <a:buNone/>
            </a:pPr>
            <a:r>
              <a:rPr lang="en-US" b="1" dirty="0">
                <a:solidFill>
                  <a:srgbClr val="003399"/>
                </a:solidFill>
                <a:latin typeface="Arial"/>
              </a:rPr>
              <a:t>construction de la </a:t>
            </a:r>
            <a:r>
              <a:rPr lang="en-US" b="1" dirty="0" err="1">
                <a:solidFill>
                  <a:srgbClr val="003399"/>
                </a:solidFill>
                <a:latin typeface="Arial"/>
              </a:rPr>
              <a:t>paix</a:t>
            </a:r>
            <a:endParaRPr lang="en-US" b="1" dirty="0">
              <a:solidFill>
                <a:srgbClr val="003399"/>
              </a:solidFill>
              <a:latin typeface="Arial"/>
            </a:endParaRPr>
          </a:p>
          <a:p>
            <a:r>
              <a:rPr lang="fr-FR" dirty="0" smtClean="0">
                <a:latin typeface="Bodoni MT Condensed" pitchFamily="18" charset="0"/>
              </a:rPr>
              <a:t>« </a:t>
            </a:r>
            <a:r>
              <a:rPr lang="fr-FR" dirty="0">
                <a:latin typeface="Bodoni MT Condensed" pitchFamily="18" charset="0"/>
              </a:rPr>
              <a:t>Pour mériter la paix, il ne suffit pas de ne pas désirer la guerre. La paix suppose un courage qui dépasse celui de la guerre : elle est activité créatrice, énergie spirituelle ». Ernst Jünger</a:t>
            </a:r>
            <a:endParaRPr lang="en-US" b="1" dirty="0" smtClean="0">
              <a:solidFill>
                <a:srgbClr val="003399"/>
              </a:solidFill>
              <a:latin typeface="Bodoni MT Condensed" pitchFamily="18" charset="0"/>
            </a:endParaRPr>
          </a:p>
          <a:p>
            <a:endParaRPr lang="fr-FR" dirty="0"/>
          </a:p>
        </p:txBody>
      </p:sp>
    </p:spTree>
    <p:extLst>
      <p:ext uri="{BB962C8B-B14F-4D97-AF65-F5344CB8AC3E}">
        <p14:creationId xmlns:p14="http://schemas.microsoft.com/office/powerpoint/2010/main" val="304673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r>
              <a:rPr lang="sa-IN" dirty="0"/>
              <a:t>सत्याग्रह</a:t>
            </a:r>
            <a:r>
              <a:rPr lang="en-US" dirty="0"/>
              <a:t> </a:t>
            </a:r>
            <a:r>
              <a:rPr lang="en-US" i="1" dirty="0" err="1" smtClean="0"/>
              <a:t>satyāgraha</a:t>
            </a:r>
            <a:r>
              <a:rPr lang="en-US" i="1" dirty="0" smtClean="0"/>
              <a:t> de Gandhi</a:t>
            </a:r>
            <a:endParaRPr lang="fr-FR" dirty="0"/>
          </a:p>
        </p:txBody>
      </p:sp>
      <p:sp>
        <p:nvSpPr>
          <p:cNvPr id="4" name="Espace réservé du contenu 3"/>
          <p:cNvSpPr>
            <a:spLocks noGrp="1"/>
          </p:cNvSpPr>
          <p:nvPr>
            <p:ph idx="1"/>
          </p:nvPr>
        </p:nvSpPr>
        <p:spPr>
          <a:xfrm>
            <a:off x="395536" y="1124744"/>
            <a:ext cx="8568952" cy="5544616"/>
          </a:xfrm>
        </p:spPr>
        <p:txBody>
          <a:bodyPr>
            <a:normAutofit/>
          </a:bodyPr>
          <a:lstStyle/>
          <a:p>
            <a:r>
              <a:rPr lang="fr-FR" dirty="0" err="1" smtClean="0">
                <a:solidFill>
                  <a:srgbClr val="FFC000"/>
                </a:solidFill>
                <a:latin typeface="+mj-lt"/>
              </a:rPr>
              <a:t>Wean</a:t>
            </a:r>
            <a:r>
              <a:rPr lang="fr-FR" dirty="0" smtClean="0">
                <a:solidFill>
                  <a:srgbClr val="FFC000"/>
                </a:solidFill>
                <a:latin typeface="+mj-lt"/>
              </a:rPr>
              <a:t> (sevrer) et Win (gagner)</a:t>
            </a:r>
          </a:p>
          <a:p>
            <a:r>
              <a:rPr lang="fr-FR" dirty="0" smtClean="0">
                <a:solidFill>
                  <a:srgbClr val="FFC000"/>
                </a:solidFill>
                <a:latin typeface="+mj-lt"/>
              </a:rPr>
              <a:t>«</a:t>
            </a:r>
            <a:r>
              <a:rPr lang="fr-FR" dirty="0">
                <a:solidFill>
                  <a:srgbClr val="FFC000"/>
                </a:solidFill>
                <a:latin typeface="+mj-lt"/>
              </a:rPr>
              <a:t> En appliquant le Satyagraha, j'ai </a:t>
            </a:r>
            <a:r>
              <a:rPr lang="fr-FR" dirty="0" smtClean="0">
                <a:solidFill>
                  <a:srgbClr val="FFC000"/>
                </a:solidFill>
                <a:latin typeface="+mj-lt"/>
              </a:rPr>
              <a:t>découvert que </a:t>
            </a:r>
            <a:r>
              <a:rPr lang="fr-FR" dirty="0">
                <a:solidFill>
                  <a:srgbClr val="FFC000"/>
                </a:solidFill>
                <a:latin typeface="+mj-lt"/>
              </a:rPr>
              <a:t>la poursuite de la vérité n'admettait pas que la violence soit imposée à son opposant, mais qu'il doit être </a:t>
            </a:r>
            <a:r>
              <a:rPr lang="fr-FR" b="1" dirty="0">
                <a:solidFill>
                  <a:srgbClr val="FFC000"/>
                </a:solidFill>
                <a:latin typeface="+mj-lt"/>
              </a:rPr>
              <a:t>sevré de l'erreur par la patience et la sympathie.</a:t>
            </a:r>
            <a:r>
              <a:rPr lang="fr-FR" dirty="0">
                <a:solidFill>
                  <a:srgbClr val="FFC000"/>
                </a:solidFill>
                <a:latin typeface="+mj-lt"/>
              </a:rPr>
              <a:t> </a:t>
            </a:r>
            <a:r>
              <a:rPr lang="fr-FR" dirty="0" smtClean="0">
                <a:solidFill>
                  <a:srgbClr val="FFC000"/>
                </a:solidFill>
                <a:latin typeface="+mj-lt"/>
              </a:rPr>
              <a:t>Ce </a:t>
            </a:r>
            <a:r>
              <a:rPr lang="fr-FR" dirty="0">
                <a:solidFill>
                  <a:srgbClr val="FFC000"/>
                </a:solidFill>
                <a:latin typeface="+mj-lt"/>
              </a:rPr>
              <a:t>qui </a:t>
            </a:r>
            <a:r>
              <a:rPr lang="fr-FR" dirty="0" smtClean="0">
                <a:solidFill>
                  <a:srgbClr val="FFC000"/>
                </a:solidFill>
                <a:latin typeface="+mj-lt"/>
              </a:rPr>
              <a:t>paraît vrai à l’un peut sembler faux à </a:t>
            </a:r>
            <a:r>
              <a:rPr lang="fr-FR" dirty="0">
                <a:solidFill>
                  <a:srgbClr val="FFC000"/>
                </a:solidFill>
                <a:latin typeface="+mj-lt"/>
              </a:rPr>
              <a:t>l'autre. </a:t>
            </a:r>
            <a:r>
              <a:rPr lang="fr-FR" dirty="0" smtClean="0">
                <a:solidFill>
                  <a:srgbClr val="FFC000"/>
                </a:solidFill>
                <a:latin typeface="+mj-lt"/>
              </a:rPr>
              <a:t>La </a:t>
            </a:r>
            <a:r>
              <a:rPr lang="fr-FR" dirty="0">
                <a:solidFill>
                  <a:srgbClr val="FFC000"/>
                </a:solidFill>
                <a:latin typeface="+mj-lt"/>
              </a:rPr>
              <a:t>patience signifie souffrance personnelle. </a:t>
            </a:r>
            <a:r>
              <a:rPr lang="fr-FR" b="1" dirty="0" smtClean="0">
                <a:solidFill>
                  <a:srgbClr val="FFC000"/>
                </a:solidFill>
                <a:latin typeface="+mj-lt"/>
              </a:rPr>
              <a:t>La </a:t>
            </a:r>
            <a:r>
              <a:rPr lang="fr-FR" b="1" dirty="0">
                <a:solidFill>
                  <a:srgbClr val="FFC000"/>
                </a:solidFill>
                <a:latin typeface="+mj-lt"/>
              </a:rPr>
              <a:t>doctrine </a:t>
            </a:r>
            <a:r>
              <a:rPr lang="fr-FR" b="1" dirty="0" smtClean="0">
                <a:solidFill>
                  <a:srgbClr val="FFC000"/>
                </a:solidFill>
                <a:latin typeface="+mj-lt"/>
              </a:rPr>
              <a:t>est la justification du vrai en prenant la souffrance sur soi au lieu de l’infliger à l'adversaire.</a:t>
            </a:r>
            <a:r>
              <a:rPr lang="fr-FR" b="1" dirty="0">
                <a:solidFill>
                  <a:srgbClr val="FFC000"/>
                </a:solidFill>
                <a:latin typeface="+mj-lt"/>
              </a:rPr>
              <a:t> </a:t>
            </a:r>
            <a:r>
              <a:rPr lang="fr-FR" b="1" dirty="0" smtClean="0">
                <a:solidFill>
                  <a:srgbClr val="FFC000"/>
                </a:solidFill>
                <a:latin typeface="+mj-lt"/>
              </a:rPr>
              <a:t>»</a:t>
            </a:r>
          </a:p>
          <a:p>
            <a:r>
              <a:rPr lang="fr-FR" dirty="0">
                <a:solidFill>
                  <a:srgbClr val="FFC000"/>
                </a:solidFill>
                <a:latin typeface="+mj-lt"/>
              </a:rPr>
              <a:t>La vérité (</a:t>
            </a:r>
            <a:r>
              <a:rPr lang="fr-FR" dirty="0" err="1">
                <a:solidFill>
                  <a:srgbClr val="FFC000"/>
                </a:solidFill>
                <a:latin typeface="+mj-lt"/>
              </a:rPr>
              <a:t>satya</a:t>
            </a:r>
            <a:r>
              <a:rPr lang="fr-FR" dirty="0">
                <a:solidFill>
                  <a:srgbClr val="FFC000"/>
                </a:solidFill>
                <a:latin typeface="+mj-lt"/>
              </a:rPr>
              <a:t>) implique l’amour, et la fermeté (</a:t>
            </a:r>
            <a:r>
              <a:rPr lang="fr-FR" dirty="0" err="1">
                <a:solidFill>
                  <a:srgbClr val="FFC000"/>
                </a:solidFill>
                <a:latin typeface="+mj-lt"/>
              </a:rPr>
              <a:t>agraha</a:t>
            </a:r>
            <a:r>
              <a:rPr lang="fr-FR" dirty="0">
                <a:solidFill>
                  <a:srgbClr val="FFC000"/>
                </a:solidFill>
                <a:latin typeface="+mj-lt"/>
              </a:rPr>
              <a:t>) génère la force, dont elle est dès lors un synonyme. J’ai donc commencé à parler de Satyagraha, autrement dit la force qui est née de la vérité et de l’amour, abandonnant l’usage du terme anglais « résistance passive </a:t>
            </a:r>
            <a:r>
              <a:rPr lang="fr-FR" dirty="0" smtClean="0">
                <a:solidFill>
                  <a:srgbClr val="FFC000"/>
                </a:solidFill>
                <a:latin typeface="+mj-lt"/>
              </a:rPr>
              <a:t>»</a:t>
            </a:r>
            <a:endParaRPr lang="fr-FR" dirty="0">
              <a:solidFill>
                <a:srgbClr val="FFC000"/>
              </a:solidFill>
            </a:endParaRPr>
          </a:p>
        </p:txBody>
      </p:sp>
    </p:spTree>
    <p:extLst>
      <p:ext uri="{BB962C8B-B14F-4D97-AF65-F5344CB8AC3E}">
        <p14:creationId xmlns:p14="http://schemas.microsoft.com/office/powerpoint/2010/main" val="21043890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La « révolution non-violente »</a:t>
            </a:r>
            <a:endParaRPr lang="fr-FR" dirty="0"/>
          </a:p>
        </p:txBody>
      </p:sp>
      <p:sp>
        <p:nvSpPr>
          <p:cNvPr id="2" name="Espace réservé du contenu 1"/>
          <p:cNvSpPr>
            <a:spLocks noGrp="1"/>
          </p:cNvSpPr>
          <p:nvPr>
            <p:ph idx="1"/>
          </p:nvPr>
        </p:nvSpPr>
        <p:spPr>
          <a:xfrm>
            <a:off x="457200" y="1600200"/>
            <a:ext cx="5206356" cy="4525963"/>
          </a:xfrm>
        </p:spPr>
        <p:txBody>
          <a:bodyPr>
            <a:normAutofit lnSpcReduction="10000"/>
          </a:bodyPr>
          <a:lstStyle/>
          <a:p>
            <a:r>
              <a:rPr lang="fr-FR" i="1" dirty="0" smtClean="0">
                <a:latin typeface="Garamond" pitchFamily="18" charset="0"/>
              </a:rPr>
              <a:t>Gandhi : « La non-violence sous sa forme active consiste en une bienveillance envers tout ce qui existe. C'est l'Amour pur. »</a:t>
            </a:r>
            <a:endParaRPr lang="fr-FR" i="1" baseline="30000" dirty="0" smtClean="0">
              <a:latin typeface="Garamond" pitchFamily="18" charset="0"/>
            </a:endParaRPr>
          </a:p>
          <a:p>
            <a:r>
              <a:rPr lang="fr-FR" i="1" dirty="0" smtClean="0">
                <a:latin typeface="Garamond" pitchFamily="18" charset="0"/>
              </a:rPr>
              <a:t> Martin Luther King :« La non-violence est une arme puissante et juste, qui tranche sans blesser et ennoblit l’homme qui la manie. C’est une épée qui guérit. »</a:t>
            </a:r>
            <a:endParaRPr lang="fr-FR" i="1" baseline="30000" dirty="0" smtClean="0">
              <a:latin typeface="Garamond" pitchFamily="18" charset="0"/>
            </a:endParaRPr>
          </a:p>
          <a:p>
            <a:r>
              <a:rPr lang="fr-FR" i="1" dirty="0" smtClean="0">
                <a:latin typeface="Garamond" pitchFamily="18" charset="0"/>
              </a:rPr>
              <a:t> Jean-Marie Muller : « Comme toute exigence éthique, la non-violence présente une double-face : l'une invite à ne pas collaborer avec la violence, l'autre à œuvrer pour la justice. Si l'on s'en tenait à l'étymologie, une traduction possible de ahimsa serait </a:t>
            </a:r>
            <a:r>
              <a:rPr lang="fr-FR" i="1" dirty="0" err="1" smtClean="0">
                <a:latin typeface="Garamond" pitchFamily="18" charset="0"/>
              </a:rPr>
              <a:t>in-nocence</a:t>
            </a:r>
            <a:r>
              <a:rPr lang="fr-FR" i="1" dirty="0" smtClean="0">
                <a:latin typeface="Garamond" pitchFamily="18" charset="0"/>
              </a:rPr>
              <a:t>*. »</a:t>
            </a:r>
            <a:endParaRPr lang="fr-FR" i="1" dirty="0">
              <a:latin typeface="Garamond" pitchFamily="18" charset="0"/>
            </a:endParaRPr>
          </a:p>
        </p:txBody>
      </p:sp>
      <p:sp>
        <p:nvSpPr>
          <p:cNvPr id="4" name="Rectangle 3"/>
          <p:cNvSpPr/>
          <p:nvPr/>
        </p:nvSpPr>
        <p:spPr>
          <a:xfrm>
            <a:off x="6035600" y="6349970"/>
            <a:ext cx="2675732" cy="369332"/>
          </a:xfrm>
          <a:prstGeom prst="rect">
            <a:avLst/>
          </a:prstGeom>
        </p:spPr>
        <p:txBody>
          <a:bodyPr wrap="none">
            <a:spAutoFit/>
          </a:bodyPr>
          <a:lstStyle/>
          <a:p>
            <a:r>
              <a:rPr lang="fr-FR" i="1" dirty="0" smtClean="0"/>
              <a:t>* in-</a:t>
            </a:r>
            <a:r>
              <a:rPr lang="fr-FR" i="1" dirty="0" err="1" smtClean="0"/>
              <a:t>nocere</a:t>
            </a:r>
            <a:r>
              <a:rPr lang="fr-FR" i="1" dirty="0" smtClean="0"/>
              <a:t> : ne pas nuire</a:t>
            </a:r>
            <a:endParaRPr lang="fr-FR" dirty="0"/>
          </a:p>
        </p:txBody>
      </p:sp>
      <p:pic>
        <p:nvPicPr>
          <p:cNvPr id="17410" name="Picture 2" descr="portrait de Gandhi tissant à l'aide de son roue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8144" y="1772816"/>
            <a:ext cx="2918098" cy="2315025"/>
          </a:xfrm>
          <a:prstGeom prst="rect">
            <a:avLst/>
          </a:prstGeom>
          <a:noFill/>
        </p:spPr>
      </p:pic>
      <p:pic>
        <p:nvPicPr>
          <p:cNvPr id="17412" name="Picture 4" descr="Martin Luther King en 1964">
            <a:hlinkClick r:id="rId3" tooltip="Martin Luther King en 1964"/>
          </p:cNvPr>
          <p:cNvPicPr>
            <a:picLocks noChangeAspect="1" noChangeArrowheads="1"/>
          </p:cNvPicPr>
          <p:nvPr/>
        </p:nvPicPr>
        <p:blipFill>
          <a:blip r:embed="rId4" cstate="print"/>
          <a:srcRect/>
          <a:stretch>
            <a:fillRect/>
          </a:stretch>
        </p:blipFill>
        <p:spPr bwMode="auto">
          <a:xfrm>
            <a:off x="6516216" y="4293096"/>
            <a:ext cx="1714500" cy="2076450"/>
          </a:xfrm>
          <a:prstGeom prst="rect">
            <a:avLst/>
          </a:prstGeom>
          <a:noFill/>
        </p:spPr>
      </p:pic>
    </p:spTree>
    <p:extLst>
      <p:ext uri="{BB962C8B-B14F-4D97-AF65-F5344CB8AC3E}">
        <p14:creationId xmlns:p14="http://schemas.microsoft.com/office/powerpoint/2010/main" val="28582610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700288" y="908720"/>
            <a:ext cx="6120680" cy="778098"/>
          </a:xfrm>
        </p:spPr>
        <p:style>
          <a:lnRef idx="0">
            <a:schemeClr val="accent1"/>
          </a:lnRef>
          <a:fillRef idx="3">
            <a:schemeClr val="accent1"/>
          </a:fillRef>
          <a:effectRef idx="3">
            <a:schemeClr val="accent1"/>
          </a:effectRef>
          <a:fontRef idx="minor">
            <a:schemeClr val="lt1"/>
          </a:fontRef>
        </p:style>
        <p:txBody>
          <a:bodyPr/>
          <a:lstStyle/>
          <a:p>
            <a:r>
              <a:rPr lang="fr-FR" dirty="0" smtClean="0"/>
              <a:t>Conclusion</a:t>
            </a:r>
            <a:endParaRPr lang="fr-FR" dirty="0"/>
          </a:p>
        </p:txBody>
      </p:sp>
      <p:sp>
        <p:nvSpPr>
          <p:cNvPr id="5" name="Rectangle 4"/>
          <p:cNvSpPr/>
          <p:nvPr/>
        </p:nvSpPr>
        <p:spPr>
          <a:xfrm>
            <a:off x="2700288" y="1844824"/>
            <a:ext cx="61206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sz="2400" dirty="0">
                <a:latin typeface="Bodoni MT Condensed" pitchFamily="18" charset="0"/>
              </a:rPr>
              <a:t>Les idéologies et les philosophies de ce monde ont certes eu leur rôle pour réformer notre conscience et notre per­ception des choses, mais désormais, il faut quelque chose de plus pour appor­ter la victoire finale et complète. Ce n’est rien d’autre que le </a:t>
            </a:r>
            <a:r>
              <a:rPr lang="fr-FR" sz="2400" dirty="0" smtClean="0">
                <a:latin typeface="Bodoni MT Condensed" pitchFamily="18" charset="0"/>
              </a:rPr>
              <a:t>cœur.</a:t>
            </a:r>
            <a:endParaRPr lang="fr-FR" sz="2400" dirty="0">
              <a:latin typeface="Bodoni MT Condensed" pitchFamily="18" charset="0"/>
            </a:endParaRPr>
          </a:p>
          <a:p>
            <a:endParaRPr lang="fr-FR" sz="2400" dirty="0" smtClean="0">
              <a:latin typeface="Bodoni MT Condensed" pitchFamily="18" charset="0"/>
            </a:endParaRPr>
          </a:p>
          <a:p>
            <a:r>
              <a:rPr lang="fr-FR" sz="2400" dirty="0" smtClean="0">
                <a:latin typeface="Bodoni MT Condensed" pitchFamily="18" charset="0"/>
              </a:rPr>
              <a:t>Il importe donc qu’un </a:t>
            </a:r>
            <a:r>
              <a:rPr lang="fr-FR" sz="2400" dirty="0">
                <a:latin typeface="Bodoni MT Condensed" pitchFamily="18" charset="0"/>
              </a:rPr>
              <a:t>nouveau regard historique voie le jour, pour réformer le </a:t>
            </a:r>
            <a:r>
              <a:rPr lang="fr-FR" sz="2400" dirty="0" smtClean="0">
                <a:latin typeface="Bodoni MT Condensed" pitchFamily="18" charset="0"/>
              </a:rPr>
              <a:t>cœur humain </a:t>
            </a:r>
            <a:r>
              <a:rPr lang="fr-FR" sz="2400" dirty="0">
                <a:latin typeface="Bodoni MT Condensed" pitchFamily="18" charset="0"/>
              </a:rPr>
              <a:t>et permettre d’instaurer un </a:t>
            </a:r>
            <a:r>
              <a:rPr lang="fr-FR" sz="2400" dirty="0" smtClean="0">
                <a:latin typeface="Bodoni MT Condensed" pitchFamily="18" charset="0"/>
              </a:rPr>
              <a:t>modèle. </a:t>
            </a:r>
            <a:r>
              <a:rPr lang="fr-FR" sz="2400" dirty="0">
                <a:latin typeface="Bodoni MT Condensed" pitchFamily="18" charset="0"/>
              </a:rPr>
              <a:t>À partir de cette vision historique, devra poindre un principe du </a:t>
            </a:r>
            <a:r>
              <a:rPr lang="fr-FR" sz="2400" dirty="0" smtClean="0">
                <a:latin typeface="Bodoni MT Condensed" pitchFamily="18" charset="0"/>
              </a:rPr>
              <a:t>cœur, </a:t>
            </a:r>
            <a:r>
              <a:rPr lang="fr-FR" sz="2400" dirty="0">
                <a:latin typeface="Bodoni MT Condensed" pitchFamily="18" charset="0"/>
              </a:rPr>
              <a:t>ca­pable d’établir une nouvelle vision de la vie et du monde. De quel principe s’agit-il alors ? Il est fondé sur une vision de la vie, du monde et de l’univers basée sur le </a:t>
            </a:r>
            <a:r>
              <a:rPr lang="fr-FR" sz="2400" dirty="0" smtClean="0">
                <a:latin typeface="Bodoni MT Condensed" pitchFamily="18" charset="0"/>
              </a:rPr>
              <a:t>cœur. </a:t>
            </a:r>
            <a:r>
              <a:rPr lang="fr-FR" sz="2400" dirty="0">
                <a:latin typeface="Bodoni MT Condensed" pitchFamily="18" charset="0"/>
              </a:rPr>
              <a:t>C’est exactement ce </a:t>
            </a:r>
            <a:r>
              <a:rPr lang="fr-FR" sz="2400" dirty="0" smtClean="0">
                <a:latin typeface="Bodoni MT Condensed" pitchFamily="18" charset="0"/>
              </a:rPr>
              <a:t>qu’en­seignent les Principes de </a:t>
            </a:r>
            <a:r>
              <a:rPr lang="fr-FR" sz="2400" dirty="0">
                <a:latin typeface="Bodoni MT Condensed" pitchFamily="18" charset="0"/>
              </a:rPr>
              <a:t>l’Unification.</a:t>
            </a:r>
          </a:p>
        </p:txBody>
      </p:sp>
    </p:spTree>
    <p:extLst>
      <p:ext uri="{BB962C8B-B14F-4D97-AF65-F5344CB8AC3E}">
        <p14:creationId xmlns:p14="http://schemas.microsoft.com/office/powerpoint/2010/main" val="3713967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07504" y="0"/>
            <a:ext cx="9036496" cy="706090"/>
          </a:xfrm>
        </p:spPr>
        <p:style>
          <a:lnRef idx="0">
            <a:schemeClr val="accent1"/>
          </a:lnRef>
          <a:fillRef idx="3">
            <a:schemeClr val="accent1"/>
          </a:fillRef>
          <a:effectRef idx="3">
            <a:schemeClr val="accent1"/>
          </a:effectRef>
          <a:fontRef idx="minor">
            <a:schemeClr val="lt1"/>
          </a:fontRef>
        </p:style>
        <p:txBody>
          <a:bodyPr/>
          <a:lstStyle/>
          <a:p>
            <a:r>
              <a:rPr lang="fr-FR" dirty="0" smtClean="0"/>
              <a:t>Table 1</a:t>
            </a:r>
            <a:endParaRPr lang="fr-FR" dirty="0"/>
          </a:p>
        </p:txBody>
      </p:sp>
      <p:sp>
        <p:nvSpPr>
          <p:cNvPr id="6" name="Espace réservé du contenu 5"/>
          <p:cNvSpPr>
            <a:spLocks noGrp="1"/>
          </p:cNvSpPr>
          <p:nvPr>
            <p:ph idx="1"/>
          </p:nvPr>
        </p:nvSpPr>
        <p:spPr>
          <a:xfrm>
            <a:off x="0" y="692696"/>
            <a:ext cx="9144000" cy="6165304"/>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fr-FR" sz="2000" b="1" u="sng" dirty="0" smtClean="0">
                <a:effectLst>
                  <a:outerShdw blurRad="38100" dist="38100" dir="2700000" algn="tl">
                    <a:srgbClr val="000000">
                      <a:alpha val="43137"/>
                    </a:srgbClr>
                  </a:outerShdw>
                </a:effectLst>
                <a:latin typeface="Arial Narrow" pitchFamily="34" charset="0"/>
              </a:rPr>
              <a:t>Anne-Marie : </a:t>
            </a:r>
            <a:r>
              <a:rPr lang="fr-FR" sz="2000" dirty="0" smtClean="0">
                <a:latin typeface="Arial Narrow" pitchFamily="34" charset="0"/>
              </a:rPr>
              <a:t>j’ai un élan, qui vient de l’intérieur, mais qui aussi en rapport avec la nature et l’environnement. Je cultive cette énergie par la réalisation et la réflexion, en essayant d’avoir un impact positif. Je crois important de ne pas avoir une attitude machinale, mais d’innover</a:t>
            </a:r>
          </a:p>
          <a:p>
            <a:r>
              <a:rPr lang="fr-FR" sz="2000" b="1" u="sng" dirty="0" smtClean="0">
                <a:effectLst>
                  <a:outerShdw blurRad="38100" dist="38100" dir="2700000" algn="tl">
                    <a:srgbClr val="000000">
                      <a:alpha val="43137"/>
                    </a:srgbClr>
                  </a:outerShdw>
                </a:effectLst>
                <a:latin typeface="Arial Narrow" pitchFamily="34" charset="0"/>
              </a:rPr>
              <a:t>Franz-Pol : </a:t>
            </a:r>
            <a:r>
              <a:rPr lang="fr-FR" sz="2000" dirty="0" smtClean="0">
                <a:latin typeface="Arial Narrow" pitchFamily="34" charset="0"/>
              </a:rPr>
              <a:t>mon énergie spirituelle vient de mon père, j’ai suivi son modèle par le biais de l’éducation. J’essaie de ne pas suivre une vie monotone, de chercher le divin. Je me pose la question du point de vue de Dieu pour résoudre un problème. Je cherche à avoir une bonne attitude. J’entretiens cette flamme par la lecture et la prière. </a:t>
            </a:r>
          </a:p>
          <a:p>
            <a:r>
              <a:rPr lang="fr-FR" sz="2000" b="1" u="sng" dirty="0" smtClean="0">
                <a:effectLst>
                  <a:outerShdw blurRad="38100" dist="38100" dir="2700000" algn="tl">
                    <a:srgbClr val="000000">
                      <a:alpha val="43137"/>
                    </a:srgbClr>
                  </a:outerShdw>
                </a:effectLst>
                <a:latin typeface="Arial Narrow" pitchFamily="34" charset="0"/>
              </a:rPr>
              <a:t>Michel : </a:t>
            </a:r>
            <a:r>
              <a:rPr lang="fr-FR" sz="2000" dirty="0" smtClean="0">
                <a:latin typeface="Arial Narrow" pitchFamily="34" charset="0"/>
              </a:rPr>
              <a:t>l’énergie vient en grande partie des interactions physico-chimiques du système nerveux. Elle se nourrit de trois apports, le culturel, le social et le familial ; j’ai beaucoup de lectures bouddhistes. L’énergie spirituelle m’apporte le calme et la sagesse.</a:t>
            </a:r>
          </a:p>
          <a:p>
            <a:r>
              <a:rPr lang="fr-FR" sz="2000" b="1" u="sng" dirty="0" err="1" smtClean="0">
                <a:effectLst>
                  <a:outerShdw blurRad="38100" dist="38100" dir="2700000" algn="tl">
                    <a:srgbClr val="000000">
                      <a:alpha val="43137"/>
                    </a:srgbClr>
                  </a:outerShdw>
                </a:effectLst>
                <a:latin typeface="Arial Narrow" pitchFamily="34" charset="0"/>
              </a:rPr>
              <a:t>Chouaïb</a:t>
            </a:r>
            <a:r>
              <a:rPr lang="fr-FR" sz="2000" b="1" u="sng" dirty="0" smtClean="0">
                <a:effectLst>
                  <a:outerShdw blurRad="38100" dist="38100" dir="2700000" algn="tl">
                    <a:srgbClr val="000000">
                      <a:alpha val="43137"/>
                    </a:srgbClr>
                  </a:outerShdw>
                </a:effectLst>
                <a:latin typeface="Arial Narrow" pitchFamily="34" charset="0"/>
              </a:rPr>
              <a:t> : </a:t>
            </a:r>
            <a:r>
              <a:rPr lang="fr-FR" sz="2000" dirty="0" smtClean="0">
                <a:latin typeface="Arial Narrow" pitchFamily="34" charset="0"/>
              </a:rPr>
              <a:t>mon énergie est un optimisme, qui m’aide à tempérer et apaiser mes révoltes C’est aussi une ténacité. Je ne l’entretiens, pas, c’est naturel. J’essaie de me projeter vers l’avant. </a:t>
            </a:r>
          </a:p>
          <a:p>
            <a:r>
              <a:rPr lang="fr-FR" sz="2000" b="1" u="sng" dirty="0" smtClean="0">
                <a:effectLst>
                  <a:outerShdw blurRad="38100" dist="38100" dir="2700000" algn="tl">
                    <a:srgbClr val="000000">
                      <a:alpha val="43137"/>
                    </a:srgbClr>
                  </a:outerShdw>
                </a:effectLst>
                <a:latin typeface="Arial Narrow" pitchFamily="34" charset="0"/>
              </a:rPr>
              <a:t>Océane :</a:t>
            </a:r>
            <a:r>
              <a:rPr lang="fr-FR" sz="2000" dirty="0" smtClean="0">
                <a:latin typeface="Arial Narrow" pitchFamily="34" charset="0"/>
              </a:rPr>
              <a:t> je définis mon énergie comme un désir, une vibration avec l’environnement. C’est aussi parfois une sensation de tout comprendre. Je réfléchis sur la vie spirituelle et les grandes questions ; cela m’aide à me sentir plus heureuse. </a:t>
            </a:r>
          </a:p>
          <a:p>
            <a:r>
              <a:rPr lang="fr-FR" sz="2000" b="1" u="sng" dirty="0" smtClean="0">
                <a:effectLst>
                  <a:outerShdw blurRad="38100" dist="38100" dir="2700000" algn="tl">
                    <a:srgbClr val="000000">
                      <a:alpha val="43137"/>
                    </a:srgbClr>
                  </a:outerShdw>
                </a:effectLst>
                <a:latin typeface="Arial Narrow" pitchFamily="34" charset="0"/>
              </a:rPr>
              <a:t>Alexis : </a:t>
            </a:r>
            <a:r>
              <a:rPr lang="fr-FR" sz="2000" dirty="0" smtClean="0">
                <a:latin typeface="Arial Narrow" pitchFamily="34" charset="0"/>
              </a:rPr>
              <a:t>Mon énergie est un capital (à ne pas perdre), qui vient de ma famille (grands-parents), de mon vécu personnel. Je ne l’entretiens pas, ne me pose pas les questions qu’il faut. Les grandes émotions me font réfléchir. M’aide à me rapprocher des réalités spirituelles (le mystérieux).</a:t>
            </a:r>
            <a:endParaRPr lang="fr-FR" sz="2000" dirty="0">
              <a:latin typeface="Arial Narrow" pitchFamily="34" charset="0"/>
            </a:endParaRPr>
          </a:p>
        </p:txBody>
      </p:sp>
    </p:spTree>
    <p:extLst>
      <p:ext uri="{BB962C8B-B14F-4D97-AF65-F5344CB8AC3E}">
        <p14:creationId xmlns:p14="http://schemas.microsoft.com/office/powerpoint/2010/main" val="1012825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843808" y="1268761"/>
            <a:ext cx="6192688" cy="3816424"/>
          </a:xfrm>
        </p:spPr>
        <p:txBody>
          <a:bodyPr>
            <a:normAutofit lnSpcReduction="10000"/>
          </a:bodyPr>
          <a:lstStyle/>
          <a:p>
            <a:r>
              <a:rPr lang="fr-FR" dirty="0" smtClean="0"/>
              <a:t>Chacun dira ce </a:t>
            </a:r>
            <a:r>
              <a:rPr lang="fr-FR" dirty="0"/>
              <a:t>qui a </a:t>
            </a:r>
            <a:r>
              <a:rPr lang="fr-FR" dirty="0" smtClean="0"/>
              <a:t>pu limiter </a:t>
            </a:r>
            <a:r>
              <a:rPr lang="fr-FR" dirty="0"/>
              <a:t>l’épanouissement de </a:t>
            </a:r>
            <a:r>
              <a:rPr lang="fr-FR" dirty="0" smtClean="0"/>
              <a:t>son </a:t>
            </a:r>
            <a:r>
              <a:rPr lang="fr-FR" dirty="0"/>
              <a:t>énergie spirituelle </a:t>
            </a:r>
            <a:r>
              <a:rPr lang="fr-FR" dirty="0" smtClean="0"/>
              <a:t>jusqu’ici, en faisant la part des facteurs personnels, du milieu, des circonstances</a:t>
            </a:r>
          </a:p>
          <a:p>
            <a:r>
              <a:rPr lang="fr-FR" dirty="0" smtClean="0"/>
              <a:t>Qu’est-ce qui peut vous aider, désormais, à mieux utiliser votre énergie spirituelle ?</a:t>
            </a:r>
            <a:endParaRPr lang="fr-FR" dirty="0"/>
          </a:p>
          <a:p>
            <a:endParaRPr lang="fr-FR" dirty="0"/>
          </a:p>
        </p:txBody>
      </p:sp>
      <p:sp>
        <p:nvSpPr>
          <p:cNvPr id="3" name="Titre 2"/>
          <p:cNvSpPr>
            <a:spLocks noGrp="1"/>
          </p:cNvSpPr>
          <p:nvPr>
            <p:ph type="title"/>
          </p:nvPr>
        </p:nvSpPr>
        <p:spPr/>
        <p:txBody>
          <a:bodyPr/>
          <a:lstStyle/>
          <a:p>
            <a:r>
              <a:rPr lang="fr-FR" dirty="0" smtClean="0"/>
              <a:t>Table 2</a:t>
            </a:r>
            <a:endParaRPr lang="fr-FR" dirty="0"/>
          </a:p>
        </p:txBody>
      </p:sp>
      <p:sp>
        <p:nvSpPr>
          <p:cNvPr id="4" name="Espace réservé du texte 3"/>
          <p:cNvSpPr>
            <a:spLocks noGrp="1"/>
          </p:cNvSpPr>
          <p:nvPr>
            <p:ph type="body" sz="half" idx="2"/>
          </p:nvPr>
        </p:nvSpPr>
        <p:spPr/>
        <p:txBody>
          <a:bodyPr>
            <a:normAutofit/>
          </a:bodyPr>
          <a:lstStyle/>
          <a:p>
            <a:r>
              <a:rPr lang="fr-FR" sz="2400" dirty="0" smtClean="0"/>
              <a:t>Mieux exploiter mes ressources intérieures</a:t>
            </a:r>
            <a:endParaRPr lang="fr-FR" sz="2400" dirty="0"/>
          </a:p>
        </p:txBody>
      </p:sp>
    </p:spTree>
    <p:extLst>
      <p:ext uri="{BB962C8B-B14F-4D97-AF65-F5344CB8AC3E}">
        <p14:creationId xmlns:p14="http://schemas.microsoft.com/office/powerpoint/2010/main" val="2555302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79512" y="548680"/>
            <a:ext cx="1872208" cy="764704"/>
          </a:xfrm>
        </p:spPr>
        <p:style>
          <a:lnRef idx="0">
            <a:schemeClr val="accent1"/>
          </a:lnRef>
          <a:fillRef idx="3">
            <a:schemeClr val="accent1"/>
          </a:fillRef>
          <a:effectRef idx="3">
            <a:schemeClr val="accent1"/>
          </a:effectRef>
          <a:fontRef idx="minor">
            <a:schemeClr val="lt1"/>
          </a:fontRef>
        </p:style>
        <p:txBody>
          <a:bodyPr>
            <a:normAutofit/>
          </a:bodyPr>
          <a:lstStyle/>
          <a:p>
            <a:r>
              <a:rPr lang="fr-FR" dirty="0" smtClean="0"/>
              <a:t>Table 2</a:t>
            </a:r>
            <a:endParaRPr lang="fr-FR" dirty="0"/>
          </a:p>
        </p:txBody>
      </p:sp>
      <p:sp>
        <p:nvSpPr>
          <p:cNvPr id="7" name="Espace réservé du contenu 6"/>
          <p:cNvSpPr>
            <a:spLocks noGrp="1"/>
          </p:cNvSpPr>
          <p:nvPr>
            <p:ph idx="1"/>
          </p:nvPr>
        </p:nvSpPr>
        <p:spPr>
          <a:xfrm>
            <a:off x="179512" y="1412777"/>
            <a:ext cx="8784976" cy="4104456"/>
          </a:xfrm>
        </p:spPr>
        <p:style>
          <a:lnRef idx="2">
            <a:schemeClr val="accent1"/>
          </a:lnRef>
          <a:fillRef idx="1">
            <a:schemeClr val="lt1"/>
          </a:fillRef>
          <a:effectRef idx="0">
            <a:schemeClr val="accent1"/>
          </a:effectRef>
          <a:fontRef idx="minor">
            <a:schemeClr val="dk1"/>
          </a:fontRef>
        </p:style>
        <p:txBody>
          <a:bodyPr/>
          <a:lstStyle/>
          <a:p>
            <a:r>
              <a:rPr lang="fr-FR" b="1" u="sng" dirty="0" err="1" smtClean="0">
                <a:latin typeface="Baskerville Old Face" pitchFamily="18" charset="0"/>
              </a:rPr>
              <a:t>Iref</a:t>
            </a:r>
            <a:r>
              <a:rPr lang="fr-FR" b="1" u="sng" dirty="0" smtClean="0">
                <a:latin typeface="Baskerville Old Face" pitchFamily="18" charset="0"/>
              </a:rPr>
              <a:t> :</a:t>
            </a:r>
            <a:r>
              <a:rPr lang="fr-FR" dirty="0" smtClean="0">
                <a:effectLst>
                  <a:outerShdw blurRad="38100" dist="38100" dir="2700000" algn="tl">
                    <a:srgbClr val="000000">
                      <a:alpha val="43137"/>
                    </a:srgbClr>
                  </a:outerShdw>
                </a:effectLst>
                <a:latin typeface="Baskerville Old Face" pitchFamily="18" charset="0"/>
              </a:rPr>
              <a:t> l’échec (scolaire) me fait perdre mon énergie, je me sens incapable, ça bloque l’énergie. Quant aux mauvais choix, ils font perdre la motivation, l’allant. </a:t>
            </a:r>
          </a:p>
          <a:p>
            <a:r>
              <a:rPr lang="fr-FR" b="1" u="sng" dirty="0" smtClean="0">
                <a:effectLst>
                  <a:outerShdw blurRad="38100" dist="38100" dir="2700000" algn="tl">
                    <a:srgbClr val="000000">
                      <a:alpha val="43137"/>
                    </a:srgbClr>
                  </a:outerShdw>
                </a:effectLst>
                <a:latin typeface="Baskerville Old Face" pitchFamily="18" charset="0"/>
              </a:rPr>
              <a:t>Yves :</a:t>
            </a:r>
            <a:r>
              <a:rPr lang="fr-FR" dirty="0" smtClean="0">
                <a:effectLst>
                  <a:outerShdw blurRad="38100" dist="38100" dir="2700000" algn="tl">
                    <a:srgbClr val="000000">
                      <a:alpha val="43137"/>
                    </a:srgbClr>
                  </a:outerShdw>
                </a:effectLst>
                <a:latin typeface="Baskerville Old Face" pitchFamily="18" charset="0"/>
              </a:rPr>
              <a:t> les échecs dans la vie limitent l’énergie spirituelle et la font stagner. On retrouve </a:t>
            </a:r>
            <a:r>
              <a:rPr lang="fr-FR" dirty="0" smtClean="0">
                <a:solidFill>
                  <a:srgbClr val="FF0000"/>
                </a:solidFill>
                <a:effectLst>
                  <a:outerShdw blurRad="38100" dist="38100" dir="2700000" algn="tl">
                    <a:srgbClr val="000000">
                      <a:alpha val="43137"/>
                    </a:srgbClr>
                  </a:outerShdw>
                </a:effectLst>
                <a:latin typeface="Baskerville Old Face" pitchFamily="18" charset="0"/>
              </a:rPr>
              <a:t>confiance, grâce au regard de l’entourage</a:t>
            </a:r>
            <a:r>
              <a:rPr lang="fr-FR" dirty="0">
                <a:solidFill>
                  <a:srgbClr val="FF0000"/>
                </a:solidFill>
                <a:effectLst>
                  <a:outerShdw blurRad="38100" dist="38100" dir="2700000" algn="tl">
                    <a:srgbClr val="000000">
                      <a:alpha val="43137"/>
                    </a:srgbClr>
                  </a:outerShdw>
                </a:effectLst>
                <a:latin typeface="Baskerville Old Face" pitchFamily="18" charset="0"/>
              </a:rPr>
              <a:t> </a:t>
            </a:r>
            <a:r>
              <a:rPr lang="fr-FR" dirty="0" smtClean="0">
                <a:solidFill>
                  <a:srgbClr val="FF0000"/>
                </a:solidFill>
                <a:effectLst>
                  <a:outerShdw blurRad="38100" dist="38100" dir="2700000" algn="tl">
                    <a:srgbClr val="000000">
                      <a:alpha val="43137"/>
                    </a:srgbClr>
                  </a:outerShdw>
                </a:effectLst>
                <a:latin typeface="Baskerville Old Face" pitchFamily="18" charset="0"/>
              </a:rPr>
              <a:t>bienveillant qui redynamise quand on se sent abattu. </a:t>
            </a:r>
          </a:p>
          <a:p>
            <a:r>
              <a:rPr lang="fr-FR" u="sng" dirty="0" smtClean="0">
                <a:effectLst>
                  <a:outerShdw blurRad="38100" dist="38100" dir="2700000" algn="tl">
                    <a:srgbClr val="000000">
                      <a:alpha val="43137"/>
                    </a:srgbClr>
                  </a:outerShdw>
                </a:effectLst>
                <a:latin typeface="Baskerville Old Face" pitchFamily="18" charset="0"/>
              </a:rPr>
              <a:t>Laura :</a:t>
            </a:r>
            <a:r>
              <a:rPr lang="fr-FR" dirty="0" smtClean="0">
                <a:effectLst>
                  <a:outerShdw blurRad="38100" dist="38100" dir="2700000" algn="tl">
                    <a:srgbClr val="000000">
                      <a:alpha val="43137"/>
                    </a:srgbClr>
                  </a:outerShdw>
                </a:effectLst>
                <a:latin typeface="Baskerville Old Face" pitchFamily="18" charset="0"/>
              </a:rPr>
              <a:t> rejet lors d’un entretien ou de conversation =&gt; blocage. </a:t>
            </a:r>
            <a:r>
              <a:rPr lang="fr-FR" dirty="0" smtClean="0">
                <a:solidFill>
                  <a:srgbClr val="FF0000"/>
                </a:solidFill>
                <a:effectLst>
                  <a:outerShdw blurRad="38100" dist="38100" dir="2700000" algn="tl">
                    <a:srgbClr val="000000">
                      <a:alpha val="43137"/>
                    </a:srgbClr>
                  </a:outerShdw>
                </a:effectLst>
                <a:latin typeface="Baskerville Old Face" pitchFamily="18" charset="0"/>
              </a:rPr>
              <a:t>Mieux écouter mon corps. Reconnaître mes erreurs. </a:t>
            </a:r>
          </a:p>
          <a:p>
            <a:r>
              <a:rPr lang="fr-FR" u="sng" dirty="0" smtClean="0">
                <a:effectLst>
                  <a:outerShdw blurRad="38100" dist="38100" dir="2700000" algn="tl">
                    <a:srgbClr val="000000">
                      <a:alpha val="43137"/>
                    </a:srgbClr>
                  </a:outerShdw>
                </a:effectLst>
                <a:latin typeface="Baskerville Old Face" pitchFamily="18" charset="0"/>
              </a:rPr>
              <a:t>Kana :</a:t>
            </a:r>
            <a:r>
              <a:rPr lang="fr-FR" dirty="0" smtClean="0">
                <a:effectLst>
                  <a:outerShdw blurRad="38100" dist="38100" dir="2700000" algn="tl">
                    <a:srgbClr val="000000">
                      <a:alpha val="43137"/>
                    </a:srgbClr>
                  </a:outerShdw>
                </a:effectLst>
                <a:latin typeface="Baskerville Old Face" pitchFamily="18" charset="0"/>
              </a:rPr>
              <a:t> manque de motivation. </a:t>
            </a:r>
            <a:r>
              <a:rPr lang="fr-FR" dirty="0" smtClean="0">
                <a:solidFill>
                  <a:srgbClr val="FF0000"/>
                </a:solidFill>
                <a:effectLst>
                  <a:outerShdw blurRad="38100" dist="38100" dir="2700000" algn="tl">
                    <a:srgbClr val="000000">
                      <a:alpha val="43137"/>
                    </a:srgbClr>
                  </a:outerShdw>
                </a:effectLst>
                <a:latin typeface="Baskerville Old Face" pitchFamily="18" charset="0"/>
              </a:rPr>
              <a:t>Faire ce que j’aime (dessin)</a:t>
            </a:r>
          </a:p>
          <a:p>
            <a:r>
              <a:rPr lang="fr-FR" u="sng" dirty="0" smtClean="0">
                <a:effectLst>
                  <a:outerShdw blurRad="38100" dist="38100" dir="2700000" algn="tl">
                    <a:srgbClr val="000000">
                      <a:alpha val="43137"/>
                    </a:srgbClr>
                  </a:outerShdw>
                </a:effectLst>
                <a:latin typeface="Baskerville Old Face" pitchFamily="18" charset="0"/>
              </a:rPr>
              <a:t>Julia : </a:t>
            </a:r>
            <a:r>
              <a:rPr lang="fr-FR" dirty="0" smtClean="0">
                <a:effectLst>
                  <a:outerShdw blurRad="38100" dist="38100" dir="2700000" algn="tl">
                    <a:srgbClr val="000000">
                      <a:alpha val="43137"/>
                    </a:srgbClr>
                  </a:outerShdw>
                </a:effectLst>
                <a:latin typeface="Baskerville Old Face" pitchFamily="18" charset="0"/>
              </a:rPr>
              <a:t>coach peut nous guider et nous pousse à repartir. </a:t>
            </a:r>
            <a:endParaRPr lang="fr-FR" dirty="0">
              <a:effectLst>
                <a:outerShdw blurRad="38100" dist="38100" dir="2700000" algn="tl">
                  <a:srgbClr val="000000">
                    <a:alpha val="43137"/>
                  </a:srgbClr>
                </a:outerShdw>
              </a:effectLst>
              <a:latin typeface="Baskerville Old Face" pitchFamily="18" charset="0"/>
            </a:endParaRPr>
          </a:p>
        </p:txBody>
      </p:sp>
    </p:spTree>
    <p:extLst>
      <p:ext uri="{BB962C8B-B14F-4D97-AF65-F5344CB8AC3E}">
        <p14:creationId xmlns:p14="http://schemas.microsoft.com/office/powerpoint/2010/main" val="2595400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915816" y="692696"/>
            <a:ext cx="6048672" cy="5433467"/>
          </a:xfrm>
        </p:spPr>
        <p:txBody>
          <a:bodyPr>
            <a:normAutofit lnSpcReduction="10000"/>
          </a:bodyPr>
          <a:lstStyle/>
          <a:p>
            <a:r>
              <a:rPr lang="fr-FR" dirty="0" smtClean="0">
                <a:latin typeface="Bodoni MT Condensed" pitchFamily="18" charset="0"/>
              </a:rPr>
              <a:t>La France a connu de grands moments de spiritualité dans son histoire et a toujours eu des saints, des guides spirituels, une pensée religieuse riche et variée.</a:t>
            </a:r>
          </a:p>
          <a:p>
            <a:r>
              <a:rPr lang="fr-FR" dirty="0" smtClean="0">
                <a:latin typeface="Bodoni MT Condensed" pitchFamily="18" charset="0"/>
              </a:rPr>
              <a:t>Que reste-t-il aujourd’hui de cet héritage spirituel ? A quoi peut-on voir l’intérêt des Français pour les questions spirituelles ? </a:t>
            </a:r>
          </a:p>
          <a:p>
            <a:r>
              <a:rPr lang="fr-FR" dirty="0" smtClean="0">
                <a:latin typeface="Bodoni MT Condensed" pitchFamily="18" charset="0"/>
              </a:rPr>
              <a:t>Comment rassembler et unir les forces intérieures de la société française en dépassant les clivages ? Sur quelles actions devrait déboucher un réveil intérieur en France ? </a:t>
            </a:r>
          </a:p>
        </p:txBody>
      </p:sp>
      <p:sp>
        <p:nvSpPr>
          <p:cNvPr id="3" name="Titre 2"/>
          <p:cNvSpPr>
            <a:spLocks noGrp="1"/>
          </p:cNvSpPr>
          <p:nvPr>
            <p:ph type="title"/>
          </p:nvPr>
        </p:nvSpPr>
        <p:spPr>
          <a:xfrm>
            <a:off x="0" y="1901952"/>
            <a:ext cx="2627784" cy="1383032"/>
          </a:xfrm>
        </p:spPr>
        <p:txBody>
          <a:bodyPr>
            <a:normAutofit/>
          </a:bodyPr>
          <a:lstStyle/>
          <a:p>
            <a:r>
              <a:rPr lang="fr-FR" dirty="0" smtClean="0"/>
              <a:t>Table 3 – Résolutions</a:t>
            </a:r>
            <a:br>
              <a:rPr lang="fr-FR" dirty="0" smtClean="0"/>
            </a:br>
            <a:r>
              <a:rPr lang="fr-FR" dirty="0" smtClean="0"/>
              <a:t>Vision 2020</a:t>
            </a:r>
            <a:endParaRPr lang="fr-FR" dirty="0"/>
          </a:p>
        </p:txBody>
      </p:sp>
      <p:sp>
        <p:nvSpPr>
          <p:cNvPr id="4" name="Espace réservé du texte 3"/>
          <p:cNvSpPr>
            <a:spLocks noGrp="1"/>
          </p:cNvSpPr>
          <p:nvPr>
            <p:ph type="body" sz="half" idx="2"/>
          </p:nvPr>
        </p:nvSpPr>
        <p:spPr>
          <a:xfrm>
            <a:off x="152400" y="3356992"/>
            <a:ext cx="2377440" cy="1288160"/>
          </a:xfrm>
        </p:spPr>
        <p:txBody>
          <a:bodyPr>
            <a:normAutofit/>
          </a:bodyPr>
          <a:lstStyle/>
          <a:p>
            <a:r>
              <a:rPr lang="fr-FR" sz="2400" dirty="0" smtClean="0"/>
              <a:t>Rassembler nos forces intérieures et agir</a:t>
            </a:r>
            <a:endParaRPr lang="fr-FR" sz="2400" dirty="0"/>
          </a:p>
        </p:txBody>
      </p:sp>
    </p:spTree>
    <p:extLst>
      <p:ext uri="{BB962C8B-B14F-4D97-AF65-F5344CB8AC3E}">
        <p14:creationId xmlns:p14="http://schemas.microsoft.com/office/powerpoint/2010/main" val="1577784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79512" y="188640"/>
            <a:ext cx="2016224" cy="692696"/>
          </a:xfrm>
        </p:spPr>
        <p:style>
          <a:lnRef idx="0">
            <a:schemeClr val="accent5"/>
          </a:lnRef>
          <a:fillRef idx="3">
            <a:schemeClr val="accent5"/>
          </a:fillRef>
          <a:effectRef idx="3">
            <a:schemeClr val="accent5"/>
          </a:effectRef>
          <a:fontRef idx="minor">
            <a:schemeClr val="lt1"/>
          </a:fontRef>
        </p:style>
        <p:txBody>
          <a:bodyPr/>
          <a:lstStyle/>
          <a:p>
            <a:r>
              <a:rPr lang="fr-FR" dirty="0" smtClean="0"/>
              <a:t>Table 3</a:t>
            </a:r>
            <a:endParaRPr lang="fr-FR" dirty="0"/>
          </a:p>
        </p:txBody>
      </p:sp>
      <p:sp>
        <p:nvSpPr>
          <p:cNvPr id="6" name="Espace réservé du contenu 5"/>
          <p:cNvSpPr>
            <a:spLocks noGrp="1"/>
          </p:cNvSpPr>
          <p:nvPr>
            <p:ph idx="1"/>
          </p:nvPr>
        </p:nvSpPr>
        <p:spPr>
          <a:xfrm>
            <a:off x="179512" y="908720"/>
            <a:ext cx="8856984" cy="5760640"/>
          </a:xfrm>
        </p:spPr>
        <p:style>
          <a:lnRef idx="2">
            <a:schemeClr val="accent4"/>
          </a:lnRef>
          <a:fillRef idx="1">
            <a:schemeClr val="lt1"/>
          </a:fillRef>
          <a:effectRef idx="0">
            <a:schemeClr val="accent4"/>
          </a:effectRef>
          <a:fontRef idx="minor">
            <a:schemeClr val="dk1"/>
          </a:fontRef>
        </p:style>
        <p:txBody>
          <a:bodyPr>
            <a:noAutofit/>
          </a:bodyPr>
          <a:lstStyle/>
          <a:p>
            <a:r>
              <a:rPr lang="fr-FR" sz="1800" dirty="0" smtClean="0">
                <a:latin typeface="Arial Narrow" pitchFamily="34" charset="0"/>
              </a:rPr>
              <a:t>Dans l’histoire de la France, la spiritualité a impact national avec Jeanne d’Arc. Elle est d’ailleurs un personnage exceptionnel de l’histoire universelle. Dans le passé, le roi était l’incarnation du spirituel pendant très longtemps. Quand Renan dit qu’une nation, c’est « une âme, un principe spirituel », il souligne qu’il y a consubstantialité entre le patriotisme et une certaine spiritualité.</a:t>
            </a:r>
          </a:p>
          <a:p>
            <a:r>
              <a:rPr lang="fr-FR" sz="1800" dirty="0" smtClean="0">
                <a:latin typeface="Arial Narrow" pitchFamily="34" charset="0"/>
              </a:rPr>
              <a:t>Avec la révolution, la place de la spiritualité sur la place publique devient plus problématique. D’un côté, certains républicains semblent vouloir singer la spiritualité chrétienne dans un humanisme aux accents presque mystiques. Par ailleurs, certains milieux catholiques ne conçoivent le religieux que très institutionnalisé, alors que la vraie spiritualité doit être vivante. La spiritualité est restée très vivante en France dans les temps modernes avec le Curé d’Ars, Bernadette de Lourdes, Sainte Thérèse de Lisieux, Albert Schweitzer.  </a:t>
            </a:r>
          </a:p>
          <a:p>
            <a:r>
              <a:rPr lang="fr-FR" sz="1800" dirty="0" smtClean="0">
                <a:latin typeface="Arial Narrow" pitchFamily="34" charset="0"/>
              </a:rPr>
              <a:t>Regardons le 20</a:t>
            </a:r>
            <a:r>
              <a:rPr lang="fr-FR" sz="1800" baseline="30000" dirty="0" smtClean="0">
                <a:latin typeface="Arial Narrow" pitchFamily="34" charset="0"/>
              </a:rPr>
              <a:t>e</a:t>
            </a:r>
            <a:r>
              <a:rPr lang="fr-FR" sz="1800" dirty="0" smtClean="0">
                <a:latin typeface="Arial Narrow" pitchFamily="34" charset="0"/>
              </a:rPr>
              <a:t> siècle et le rayonnement de Sœur Emmanuelle, de l’Abbé Pierre. À partir de mai 1968, le déclin de certaines normes fragilise la place de la spiritualité dans les mœurs. </a:t>
            </a:r>
          </a:p>
          <a:p>
            <a:r>
              <a:rPr lang="fr-FR" sz="1800" dirty="0" smtClean="0">
                <a:latin typeface="Arial Narrow" pitchFamily="34" charset="0"/>
              </a:rPr>
              <a:t>La laïcité au sens de séparation de l’Eglise et de l’Etat n’est pas au départ antireligieuse, ni anti-spirituelle. Mais elle peut être mal comprise. L’important est le renouveau spirituel (littérature, sciences, salons spirituels)</a:t>
            </a:r>
          </a:p>
          <a:p>
            <a:r>
              <a:rPr lang="fr-FR" sz="1800" dirty="0" smtClean="0">
                <a:latin typeface="Arial Narrow" pitchFamily="34" charset="0"/>
              </a:rPr>
              <a:t>Le succès populaire du film « des hommes et des dieux » montre que la France est encore un pays où la question spirituelle peut occuper la toute première place du débat public. </a:t>
            </a:r>
            <a:endParaRPr lang="fr-FR" sz="1800" dirty="0">
              <a:latin typeface="Arial Narrow" pitchFamily="34" charset="0"/>
            </a:endParaRPr>
          </a:p>
        </p:txBody>
      </p:sp>
    </p:spTree>
    <p:extLst>
      <p:ext uri="{BB962C8B-B14F-4D97-AF65-F5344CB8AC3E}">
        <p14:creationId xmlns:p14="http://schemas.microsoft.com/office/powerpoint/2010/main" val="1539269462"/>
      </p:ext>
    </p:extLst>
  </p:cSld>
  <p:clrMapOvr>
    <a:masterClrMapping/>
  </p:clrMapOvr>
</p:sld>
</file>

<file path=ppt/theme/theme1.xml><?xml version="1.0" encoding="utf-8"?>
<a:theme xmlns:a="http://schemas.openxmlformats.org/drawingml/2006/main" name="Maille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é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4428</TotalTime>
  <Words>2215</Words>
  <Application>Microsoft Office PowerPoint</Application>
  <PresentationFormat>Affichage à l'écran (4:3)</PresentationFormat>
  <Paragraphs>305</Paragraphs>
  <Slides>47</Slides>
  <Notes>0</Notes>
  <HiddenSlides>0</HiddenSlides>
  <MMClips>0</MMClip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Mailles</vt:lpstr>
      <vt:lpstr>L’apport en calories nous fait vivre aujourd’hui plus longtemps dans des corps plus grands et plus gras. Comment retrouver une flamme intérieure, comment nourrir sainement son esprit pour qu’il grandisse et se renforce ? </vt:lpstr>
      <vt:lpstr>Discussion par Tables</vt:lpstr>
      <vt:lpstr>Aide à la discussion</vt:lpstr>
      <vt:lpstr>Cette énergie qui est en moi</vt:lpstr>
      <vt:lpstr>Table 1</vt:lpstr>
      <vt:lpstr>Table 2</vt:lpstr>
      <vt:lpstr>Table 2</vt:lpstr>
      <vt:lpstr>Table 3 – Résolutions Vision 2020</vt:lpstr>
      <vt:lpstr>Table 3</vt:lpstr>
      <vt:lpstr>Exposé de Laurent Ladouce</vt:lpstr>
      <vt:lpstr>Question sur « l’énergie spirituelle »</vt:lpstr>
      <vt:lpstr>Quoi ?</vt:lpstr>
      <vt:lpstr>Ré-enchanter ?</vt:lpstr>
      <vt:lpstr>Qu’est-ce que l’énergie spirituelle ?</vt:lpstr>
      <vt:lpstr>Qi et Prana</vt:lpstr>
      <vt:lpstr>Qi - 氣</vt:lpstr>
      <vt:lpstr>Le point de vue des Principes de l’Unification</vt:lpstr>
      <vt:lpstr>Présentation PowerPoint</vt:lpstr>
      <vt:lpstr>Phénomènes spirituels et physiques</vt:lpstr>
      <vt:lpstr>Présentation PowerPoint</vt:lpstr>
      <vt:lpstr>Présentation PowerPoint</vt:lpstr>
      <vt:lpstr>Rayonnement</vt:lpstr>
      <vt:lpstr>Présentation PowerPoint</vt:lpstr>
      <vt:lpstr>Force du rayonnement spirituel</vt:lpstr>
      <vt:lpstr>Le Dictateur (Charlie Chaplin, 1940)</vt:lpstr>
      <vt:lpstr>Présentation PowerPoint</vt:lpstr>
      <vt:lpstr>Propriétés de l’énergie spirituelle : résilience</vt:lpstr>
      <vt:lpstr>Résilience</vt:lpstr>
      <vt:lpstr>Présentation PowerPoint</vt:lpstr>
      <vt:lpstr>Permanence du fait religieux et des empires spirituels</vt:lpstr>
      <vt:lpstr>Principes de l’Unification - Eschatologie</vt:lpstr>
      <vt:lpstr>Pourquoi ?</vt:lpstr>
      <vt:lpstr>Qu’est-ce que la Force Intérieure ?</vt:lpstr>
      <vt:lpstr>Force de la conscience </vt:lpstr>
      <vt:lpstr>Énergie spirituelle Validation, légitimité</vt:lpstr>
      <vt:lpstr>Présentation PowerPoint</vt:lpstr>
      <vt:lpstr>Pour quoi ? Comment ?</vt:lpstr>
      <vt:lpstr>Présentation PowerPoint</vt:lpstr>
      <vt:lpstr>Entretenir son énergie spirituelle</vt:lpstr>
      <vt:lpstr>Santé psychique et physique et guérison</vt:lpstr>
      <vt:lpstr>Habitat, architecture, urbanisme</vt:lpstr>
      <vt:lpstr>Présentation PowerPoint</vt:lpstr>
      <vt:lpstr>Rendre la spiritualité visible dans l’architecture</vt:lpstr>
      <vt:lpstr>Champs d’application</vt:lpstr>
      <vt:lpstr>सत्याग्रह satyāgraha de Gandhi</vt:lpstr>
      <vt:lpstr>La « révolution non-violente »</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PC</cp:lastModifiedBy>
  <cp:revision>301</cp:revision>
  <dcterms:created xsi:type="dcterms:W3CDTF">2014-05-06T11:56:59Z</dcterms:created>
  <dcterms:modified xsi:type="dcterms:W3CDTF">2014-06-09T17:25:40Z</dcterms:modified>
</cp:coreProperties>
</file>